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A7B0BF-5250-4AB0-86F6-068E0345D403}">
  <a:tblStyle styleId="{33A7B0BF-5250-4AB0-86F6-068E0345D40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9A6A6F8-51ED-4FBE-B77D-D2B398C515F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47" Type="http://schemas.openxmlformats.org/officeDocument/2006/relationships/slide" Target="slides/slide40.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d7624ec2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d7624ec2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75d7624ec2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75d7624ec2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Developing ideas for the acrylic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Zhvillimi i ideve për pikturën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 acrylic ስዕል ሀሳቦችን ማዳበር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أفكار للرسم بالاكريليك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գաղափարների մշակում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idees per 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为丙烯画构思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Ideeën ontwikkelen voor het acrylschilderij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 پردازی برای نقاشی با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d'idées pour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 für das Acrylgemälde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માટે વિચારો વિકસાવવી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 लिए विचार विकसित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idee per 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アクリル絵画のアイデアを練る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그림에 대한 아이디어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ramanên ji bo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Membangunkan idea untuk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പെയിന്റിംഗിനുള്ള ആശയങ്ങൾ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चित्रकलाको लागि विचारहरू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لپاره د نظرونو رامینځته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Desenvolvendo ideias para 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ਲਈ ਵਿਚਾਰ ਵਿਕਸਤ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Разработка идей для акриловой живописи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идеја за акрилно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fikradaha rinjiyeynta akriliga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ideas para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Ngembangkeun ide pikeun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Kuendeleza mawazo ya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idéer för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ideya para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ஓவியத்திற்கான யோசனைகளை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การพัฒนาไอเดียสำหรับการวาดภาพอะคริลิก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için fikir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ідей для акрилового живопису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کے لیے آئیڈیاز تیار کرنا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 cho bức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b0688e022f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b0688e022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2faee54464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2faee54464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afd6453a19_0_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afd6453a19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afd6453a19_0_1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afd6453a19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afd6453a19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afd6453a1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afd6453a19_0_2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afd6453a19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afd6453a19_0_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afd6453a19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afd6453a19_0_2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afd6453a19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ab6ab4372f_0_18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ab6ab4372f_0_1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6fc22527b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6fc22527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64b5a161ed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64b5a161e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75d7624ec2_0_3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75d7624ec2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5d7624ec2_0_5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75d7624ec2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Starting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ስዕልዎን በመጀመር ላይ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بدء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նկարչությունը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Començant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开始你的绘画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met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Ihrem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શરૂ કરી રહ્યા છીએ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शुरू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Iniziare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絵を描き始める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시작하기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Destpêkirina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Memulakan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ആരംഭിക്കുന്നു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پیل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ਸ਼ੁਰੂ ਕਰ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Начинаем рисовать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Почетак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Bilaabida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Ngamimitian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Kuanza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Pagsisimula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ஓவியத்தைத் தொடங்குதல்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Початок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شروع کر رہا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0c44949dc6_0_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0c44949dc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75d7624ec2_0_5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75d7624ec2_0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your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imazhet tuaja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ምስሎችዎን ይሰብስቡ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صورك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ձեր հղման պատկերները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les teves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uw referentiebeelden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تصاویر مرجع خود را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vos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Ihre Referenzbilder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સંદર્ભ છબીઓ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संदर्भ छवियां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le tue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참조 이미지를 수집하세요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referansa xwe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imej rujukan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റഫറൻസ് ചിത്രങ്ങൾ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सन्दर्भ छविहरू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حوالې انځورونه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suas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ਹਵਾਲੇ ਚਿੱਤਰ ਇਕੱਠੇ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свои референсные изображения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своје референтне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sawirada tixraacaada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tus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gambar rujukan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zako za kumbukumbu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dina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Ipunin ang iyong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குறிப்பு படங்களை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Referans görsellerinizi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свої довідкові зображення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hình ảnh tham khảo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75d7624ec2_0_5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75d7624ec2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Practice your skills and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Praktikoni aftësitë dhe kompozimin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ችሎታህን እና ቅንብርህን ተለማመድ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مارس مهاراتك وتكوينك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Մարզեք ձեր հմտությունները և կազմը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les teves habilitats i composició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练习你的写作技巧和作曲能力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Oefen je vaardigheden en compositie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مهارت‌ها و ترکیب‌بندی خود را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Pratiquez vos compétences et votre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 deine Fähigkeiten und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કુશળતા અને રચનાનો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कौशल और रचना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Esercita le tue abilità e la tua composizione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スキルと作文を練習する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기술과 작문을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Hunera xwe û çêkirina kompozîsyonê pratîk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kemahiran dan komposisi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കഴിവുകളും രചനയും പരിശീലിക്കുക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सीप र रचना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مهارتونه او جوړښت تمرین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suas habilidades e sua composição.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ਹੁਨਰ ਅਤੇ ਰਚਨਾ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свои навыки и сочинение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Вежбајте своје вештине и композицију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celceli xirfadahaaga iyo halabuurkaaga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tus habilidades y composición.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kaahlian sareng komposisi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mazoezi ya ustadi wako na utunzi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Öva dina färdigheter och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Sanayin ang iyong mga kasanayan at komposisyon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திறமைகளையும் அமைப்பையும்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ฝึกฝนทักษะและการแต่งเพลงของคุณ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Becerilerinizi ve kompozisyonunuzu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свої навички та композицію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مہارت اور ساخت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Luyện tập kỹ năng và sáng tác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5d7624ec2_0_5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75d7624ec2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ab6ab4372f_0_19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ab6ab4372f_0_1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75d7624ec2_0_5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75d7624ec2_0_5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75d7624ec2_0_5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75d7624ec2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coloured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Ngjyrosni një sfond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ባለቀለም ዳራ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رسم خلفية ملونة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Գունավոր ֆոն նկարելը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绘制彩色背景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gekleurde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پس‌زمینه رنگی بکشید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Peindre un fond coloré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farbigen Hintergrund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પૃષ્ઠભૂમિ રંગ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पेंट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uno sfondo colorato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色付きの背景を描く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색깔 있는 배경을 칠하다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Paşxaneyek rengîn boyax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latar belakang berwarna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നിറമുള്ള പശ്ചാത്തലം വരയ്ക്കുക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رنګین پس منظر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fundo colorido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ਰੰਗੀਨ ਪਿਛੋਕੜ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цветной фон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Обојите позадину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asal midab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fondo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 latar tukang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asili 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färgad bakgrund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may kulay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 பின்னணியை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ทาสีพื้นหลังให้เป็นสี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Renkli bir arka plan boyayın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кольоровий фон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پس منظر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một nền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75d7624ec2_0_5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275d7624ec2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painting with the background and darks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të pikturoni me sfondin dhe ngjyrat e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ከበስተጀርባ እና ጨለማዎች ጋር መቀባት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الرسم بالخلفية والظلام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նկարել ֆոնով և մութ գույներով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 pintar amb el fons i les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先从背景和暗部开始画。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schilderen met de achtergrond en de donkere 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نقاشی را با پس‌زمینه و رنگ‌های تیره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peindre le fond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Malen des Hintergrunds und der dunklen Bereiche.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પૃષ્ઠભૂમિ અને ઘાટા રંગથી રંગવાનું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और अंधेरे से चित्रकारी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a dipingere con lo sfondo e le zone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背景と暗い部分からペイントを始める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배경과 어두운 부분부터 페인팅을 시작합니다.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paşxane û tarîyan dest bi boyaxkirinê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 melukis dengan latar belakang dan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പശ്ചാത്തലവും ഇരുണ്ട നിറവും ഉപയോഗിച്ച് വരയ്ക്കാൻ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र अँध्यारोबाट चित्रकला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شاليد او تياره رنګونو سره رنګ کول پيل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pintar com o fundo e as áreas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ਬੈਕਗ੍ਰਾਊਂਡ ਅਤੇ ਹਨੇਰਿਆਂ ਨਾਲ ਪੇਂਟਿੰਗ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рисовать с фона и темных тонов.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сликање са позадином и тамним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bilow rinjiyeynta asalka iyo mugdiga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a pintar con el fondo y las zonas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ngalukis sareng latar sareng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uchoraji na mandharinyuma na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måla med bakgrunden och mörkret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Magsimulang magpinta gamit ang background at madilim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பின்னணி மற்றும் இருட்டுகளுடன் ஓவியம் தீட்டத்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เริ่มลงสีด้วยพื้นหลังและสีเข้ม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Arka plan ve koyu renklerle boyamaya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малювати з фону та темних тонів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پس منظر اور اندھیرے کے ساتھ پینٹنگ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vẽ với nền và vùng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75d7624ec2_0_4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275d7624ec2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a4636b7f8_0_1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ba4636b7f8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Take photographs of your painting at the end of each day, even if it is a private 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Bëni fotografi të pikturës suaj në fund të çdo dite, edhe nëse është private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ምንም እንኳን የግል ቢሆንም የስእልዎን ፎቶግራፎች በእያንዳንዱ ቀን መጨረሻ ላይ ያንሱ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التقط صورًا للوحتك في نهاية كل يوم، حتى لو كانت لوحة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օրվա վերջում լուսանկարեք ձեր նկարը, նույնիսկ եթե այն անձնական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fotografies de la teva pintura al final de cada dia, fins i tot si és una activitat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每天结束时都要给你的画作拍照，即使是私人画作。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Maak aan het einde van elke dag foto's van uw schilderij, zelfs als het een privéschilderij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هر روز، حتی اگر نقاشی‌تان خصوصی است، از آن عکس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Prenez des photos de votre tableau à la fin de chaque journée, même s'il est privé.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Fotografieren Sie Ihr Gemälde am Ende jedes Tages, auch wenn es sich um ein privates Gemälde handelt.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દિવસના અંતે તમારા ચિત્રના ફોટોગ્રાફ્સ લો, પછી ભલે તે ખાનગી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 के अंत में अपनी पेंटिंग की तस्वीरें लें, भले ही वह निजी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Scatta fotografie del tuo dipinto alla fine di ogni giornata, anche se è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たとえプライベートな一日であっても、一日の終わりには絵の写真を撮りましょう。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개인 소장품일지라도 매일 작업 종료 시 그림 사진을 찍어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her rojê de wêneyên tabloya xwe bigirin, her çend ew rojek taybet be jî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Ambil gambar lukisan anda pada penghujung setiap hari, walaupun ia adalah lukisan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ദിവസത്തിന്റെയും അവസാനം നിങ്ങളുടെ പെയിന്റിംഗിന്റെ ഫോട്ടോകൾ എടുക്കുക, അത് ഒരു സ്വകാര്യ ചിത്രമാണെങ്കിൽ പോലും.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दिनको अन्त्यमा आफ्नो चित्रकलाको तस्बिर खिच्नुहोस्, चाहे त्यो निजी नै किन 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هرې ورځې په پای کې د خپل انځور عکسونه واخلئ، حتی که دا شخصي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Fotografe sua pintura ao final de cada dia, mesmo que seja uma sessão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 ਦਿਨ ਦੇ ਅੰਤ ਵਿੱਚ ਆਪਣੀ ਪੇਂਟਿੰਗ ਦੀਆਂ ਫੋਟੋਆਂ ਖਿੱਚੋ, ਭਾਵੇਂ ਇਹ ਇੱਕ ਨਿੱਜੀ ਪੇਂਟਿੰਗ ਹੀ ਕਿਉਂ ਨਾ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Фотографируйте свою картину в конце каждого дня, даже если это личный день.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Фотографишите своју слику на крају сваког дана, чак и ако је у питању приватна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Sawirro ka qaad rinjiyeyntaaga dhammaadka maalin kasta, xitaa haddii uu yahay mid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día, toma fotografías de tu pintura, incluso si es una obra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Candak poto lukisan anjeun dina ahir unggal dinten, sanajan éta téh hiji pribadi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Piga picha za uchoraji wako mwishoni mwa kila siku, hata ikiwa ni wa faragha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 fotografier av din målning i slutet av varje dag, även om det är en privat sådan.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mga larawan ng iyong pagpipinta sa pagtatapos ng bawat araw, kahit na ito ay pribado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நாளின் முடிவிலும் உங்கள் ஓவியத்தின் புகைப்படங்களை எடுத்துக் கொள்ளுங்கள், அது ஒரு தனிப்பட்ட ஓவியமாக இருந்தாலும் கூட.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ถ่ายรูปภาพวาดของคุณในตอนท้ายของแต่ละวัน แม้ว่าจะเป็นงานส่วนตัวก็ตาม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Özel bir gün bile olsa, her günün sonunda resminizin fotoğraflarını çekin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Фотографуйте свою картину в кінці кожного дня, навіть якщо це приватна робота.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دن کے اختتام پر اپنی پینٹنگ کی تصویریں لیں، چاہے وہ پرائیویٹ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Chụp ảnh bức tranh của bạn vào cuối mỗi ngày, ngay cả khi đó là bức tranh riêng tư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ba4636b7f8_0_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ba4636b7f8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请老师帮你拍一张作品的照片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te haga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ba4636b7f8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ba4636b7f8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ba4636b7f8_0_1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ba4636b7f8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Each day you take a photo you will have one less question to answer in your goal setting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ditë që bën një foto, do të kesh një pyetje më pak për t'iu përgjigjur në përcaktimin e qëllimit tënd.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ቀን ፎቶ ስታነሱ በግብ መቼትህ ውስጥ የምትመልስ አንድ ትንሽ ጥያቄ ይኖርሃል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كل يوم تلتقط فيه صورة، سيكون لديك سؤال أقل للإجابة عليه في تحديد أهدافك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օր, երբ լուսանկարում ես, նպատակ դնելիս կունենաս մեկ հարց պակաս պատասխանելու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dia que fas una foto tindràs una pregunta menys per respondre en el teu establiment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你每天拍一张照片，在设定目标时就少了一个需要回答的问题。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dag dat u een foto maakt, heeft u één vraag minder om te beantwoorden bij het stellen van uw doelen.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روزی که عکس می‌گیرید، در تعیین هدفتان یک سوال کمتر برای پاسخ دادن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jour où vous prenez une photo, vous aurez une question de moins à laquelle répondre dans la définition de vos 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jedem Tag, an dem Sie ein Foto machen, müssen Sie bei der Zielsetzung eine Frage weniger beantworten.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દરરોજ તમે એક ફોટો લો છો, તમારા ધ્યેય સેટિંગમાં તમારી પાસે એક પ્રશ્ન ઓછો જવાબ આપવાનો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 जब आप एक फोटो लेंगे तो आपको अपने लक्ष्य निर्धारण में उत्तर देने के लिए एक प्रश्न कम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giorno che scatti una foto avrai una domanda in meno a cui rispondere nel definire i tuoi obiettivi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毎日写真を撮ると、目標設定で答えなければならない質問が1つ減ります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매일 사진을 찍으면 목표 설정에 대한 답해야 할 질문이 하나씩 줄어듭니다.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roja ku hûn wêneyek dikişînin, di danîna armanca xwe de pirsek kêmtir heye ku hûn bersiv bidin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hari anda mengambil foto anda akan mempunyai satu soalan yang kurang untuk dijawab dalam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ദിവസവും നിങ്ങൾ ഒരു ഫോട്ടോ എടുക്കുമ്പോൾ, നിങ്ങളുടെ ലക്ഷ്യ ക്രമീകരണത്തിൽ ഉത്തരം നൽകാൻ ഒരു ചോദ്യം കുറയും.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तपाईंले आफ्नो लक्ष्य सेटिङमा फोटो खिच्ने हरेक दिन एउटा प्रश्नको उत्तर कम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هره ورځ چې تاسو عکس اخلئ، ستاسو د هدف په ترتیب کې به یوه پوښتنه کمه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cada dia que você tirar uma foto, terá uma pergunta a menos para responder ao definir suas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 ਰੋਜ਼ ਜਦੋਂ ਤੁਸੀਂ ਇੱਕ ਫੋਟੋ ਖਿੱਚੋਗੇ ਤਾਂ ਤੁਹਾਡੇ ਕੋਲ ਆਪਣੀ ਟੀਚਾ ਸੈਟਿੰਗ ਵਿੱਚ ਇੱਕ ਸਵਾਲ ਦਾ ਜਵਾਬ ਦੇਣਾ ਘੱਟ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Каждый день, когда вы делаете фотографию, у вас будет на один вопрос меньше, требующий ответа при постановке целей.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Сваког дана када направите фотографију, имаћете једно питање мање на које треба да одговорите приликом постављања циља.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Maalin kasta oo aad sawir qaado waxaad heli doontaa hal su'aal oo yar oo aad kaga jawaabto dejinta yoolka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día que tomes una foto, tendrás una pregunta menos que responder en tu definición de objetivos.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Unggal dinten anjeun nyandak poto anjeun bakal gaduh hiji patarosan anu kirang pikeun dijawab dina setting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siku unapopiga picha utakuwa na swali moja pungufu la kujibu katika mpangilio wa lengo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dag du tar ett foto har du en fråga mindre att besvara i ditt målsättningsarbete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Bawat araw na kukuha ka ng larawan ay magkakaroon ka ng isang mas kaunting tanong na sasagutin sa iyong setting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புகைப்படம் எடுக்கும் ஒவ்வொரு நாளும் உங்கள் இலக்கு நிர்ணயத்தில் பதிலளிக்க ஒரு கேள்வி குறைவாக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ในแต่ละวันที่คุณถ่ายภาพ คุณจะมีคำถามที่ต้องตอบน้อยลงหนึ่งข้อในการตั้งเป้าหมายของคุณ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gün fotoğraf çektiğinizde hedef belirleme sürecinde cevaplamanız gereken bir soru daha az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 кожним днем, коли ви робите фотографію, у вас буде на одне питання менше, на яке потрібно відповісти у постановці цілей.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دن آپ تصویر کھینچتے ہیں آپ کے پاس اپنے مقصد کی ترتیب میں جواب دینے کے لیے ایک سوال کم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ngày bạn chụp một bức ảnh, bạn sẽ có ít hơn một câu hỏi để trả lời trong mục tiêu đặt ra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ba4636b7f8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2ba4636b7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75d7624ec2_0_26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75d7624ec2_0_2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December 2024 generated on 12/27/2024</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Starting your painting: Gather your reference images. Practice your skills and composition. Choose your colour scheme. Paint a coloured background. Sketch out your artwork. Begin painting with the background and darks.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بدء الرسم الخاص بك: اجمع الصور المرجعية الخاصة بك. ممارسة مهاراتك وتكوينك. اختر نظام الألوان الخاص بك. ارسم خلفية ملونة. ارسم عملك الفني. ابدأ الرسم بالخلفية والظلام.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开始绘画：收集参考图像。练习你的技巧和作文。选择您的配色方案。绘制彩色背景。画出你的作品草图。开始绘制背景和深色。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시작: 참조 이미지를 수집합니다. 기술과 구성을 연습하세요. 색 구성표를 선택하세요. 컬러 배경을 칠합니다. 작품을 스케치해 보세요. 배경과 어둠으로 페인팅을 시작합니다.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Pagsisimula ng iyong pagpipinta: Ipunin ang iyong mga reference na larawan. Sanayin ang iyong mga kasanayan at komposisyon. Piliin ang iyong scheme ng kulay. Kulayan ang isang may kulay na background. I-sketch ang iyong likhang sining. Magsimulang magpinta gamit ang background at madilim.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Початок малювання: зберіть опорні зображення. Практикуйте свої навички та композицію. Виберіть свою кольорову гаму. Зафарбуйте кольоровий фон. Намалюйте свою роботу. Почніть малювати з фону та темних кольорів.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Fillimi i pikturës suaj: Mblidhni imazhet tuaja të referencës. Praktikoni aftësitë dhe përbërjen tuaj. Zgjidhni skemën tuaj të ngjyrave. Ngjyrosni një sfond me ngjyrë. Skico veprën tuaj të artit. Filloni të pikturoni me sfond dhe errësirë.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նկարչությունը. Հավաքեք ձեր հղումային պատկերները: Կիրառեք ձեր հմտությունները և կազմը: Ընտրեք ձեր գունային սխեման: Ներկիր գունավոր ֆոն: ուրվագծեք ձեր արվեստի գործերը: Սկսեք նկարել ֆոնով և մուգ գույներով: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met schilderen: Verzamel uw referentieafbeeldingen. Oefen je vaardigheden en compositie. Kies uw kleurenschema. Schilder een gekleurde achtergrond. Schets je kunstwerk. Begin met schilderen met de achtergrond en de donkere tinten.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Commencer votre peinture : Rassemblez vos images de référence. Pratiquez vos compétences et votre composition. Choisissez votre palette de couleurs. Peignez un fond coloré. Esquissez votre œuvre d’art. Commencez à peindre avec l'arrière-plan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Malen: Sammeln Sie Ihre Referenzbilder. Üben Sie Ihre Fähigkeiten und Komposition. Wählen Sie Ihr Farbschema. Malen Sie einen farbigen Hintergrund. Skizzieren Sie Ihr Kunstwerk. Beginnen Sie mit dem Malen des Hintergrunds und der Dunkelheit.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نقاشی: تصاویر مرجع خود را جمع آوری کنید. مهارت ها و ترکیب خود را تمرین کنید. طرح رنگ خود را انتخاب کنید. پس زمینه رنگی را نقاشی کنید. کار هنری خود را ترسیم کنید نقاشی را با پس زمینه و تاریکی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શરૂ કરી રહ્યા છીએ: તમારી સંદર્ભ છબીઓ એકત્રિત કરો. તમારી કુશળતા અને રચનાનો અભ્યાસ કરો. તમારી રંગ યોજના પસંદ કરો. રંગીન પૃષ્ઠભૂમિને રંગ કરો. તમારી આર્ટવર્કને સ્કેચ કરો. પૃષ્ઠભૂમિ અને ઘાટા સાથે પેઇન્ટિંગ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शुरू करना: अपनी संदर्भ छवियां इकट्ठा करें। अपने कौशल और रचना का अभ्यास करें। अपनी रंग योजना चुनें. रंगीन पृष्ठभूमि पेंट करें. अपनी कलाकृति का रेखाचित्र बनाएं. पृष्ठभूमि और अंधेरे से पेंटिंग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Iniziare il tuo dipinto: raccogli le tue immagini di riferimento. Esercita le tue abilità e la tua composizione. Scegli la tua combinazione di colori. Dipingi uno sfondo colorato. Abbozza la tua opera d'arte. Inizia a dipingere con lo sfondo e gli scuri.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ペイントを始める: 参考画像を集めます。スキルと構成を練習してください。配色を選択してください。色付きの背景をペイントします。アートワークをスケッチします。背景と暗い部分からペイントを開始します。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Destpêkirina wêneya xwe: Wêneyên referansa xwe kom bikin. Hişmendî û pêkhatina xwe pratîk bikin. Rengê rengê xwe hilbijêrin. Paşnavek rengîn boyax bikin. Karên xwe yên hunerî bişopînin. Bi paşxane û tarîyan re dest bi boyaxkirinê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सुरु गर्दै: तपाईंको सन्दर्भ छविहरू जम्मा गर्नुहोस्। आफ्नो कौशल र संरचना अभ्यास गर्नुहोस्। आफ्नो रंग योजना छान्नुहोस्। रंगीन पृष्ठभूमि पेन्ट गर्नुहोस्। आफ्नो कलाकृति स्केच गर्नुहोस्। पृष्ठभूमि र अँध्यारो संग चित्रकला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پیل کول: خپل د حوالې عکسونه راټول کړئ. خپل مهارتونه او جوړښت تمرین کړئ. خپل رنګ سکیم غوره کړئ. یو رنګه پس منظر رنګ کړئ. خپل هنري کار انځور کړئ. د پس منظر او تیاره سره انځور کول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ਸ਼ੁਰੂ ਕਰਨਾ: ਆਪਣੇ ਸੰਦਰਭ ਚਿੱਤਰ ਇਕੱਠੇ ਕਰੋ। ਆਪਣੇ ਹੁਨਰ ਅਤੇ ਰਚਨਾ ਦਾ ਅਭਿਆਸ ਕਰੋ। ਆਪਣੀ ਰੰਗ ਸਕੀਮ ਚੁਣੋ। ਇੱਕ ਰੰਗਦਾਰ ਪਿਛੋਕੜ ਪੇਂਟ ਕਰੋ। ਆਪਣੀ ਕਲਾਕਾਰੀ ਨੂੰ ਸਕੈਚ ਕਰੋ। ਪਿੱਠਭੂਮੀ ਅਤੇ ਹਨੇਰੇ ਨਾਲ ਪੇਂਟਿੰਗ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Iniciando sua pintura: Reúna suas imagens de referência. Pratique suas habilidades e composição. Escolha seu esquema de cores. Pinte um fundo colorido. Esboce sua arte. Comece a pintar com o fundo e as sombras.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Начинаем рисовать: соберите эталонные изображения. Практикуйте свои навыки и композицию. Выберите свою цветовую схему. Нарисуйте цветной фон. Нарисуйте свое произведение искусства. Начните рисовать с фона и темных тонов.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Bilaabidda rinjiyeynta: Ururi sawirada tixraacaada. Ku celceli xirfadahaaga iyo halabuurkaaga. Dooro qaabka midabkaaga. Rinji asal midab leh. Sharax farshaxanimadaada. Ku bilow rinjiyeynta asalka iyo mugdiga.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Започињање сликања: Сакупите своје референтне слике. Вежбајте своје вештине и композицију. Изаберите своју шему боја. Обојите позадину у боји. Скицирајте своје уметничко дело. Почните да сликате позадином и тамама.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Comenzando tu pintura: Reúne tus imágenes de referencia. Practica tus habilidades y composición. Elige tu combinación de colores. Pinta un fondo de color. Dibuja tu obra de arte. Comienza a pintar con el fondo y las sombras.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Kuanzisha uchoraji wako: Kusanya picha zako za marejeleo. Fanya mazoezi ya ustadi wako na utunzi. Chagua mpango wako wa rangi. Rangi asili ya rangi. Chora mchoro wako. Anza uchoraji na mandharinyuma na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ஓவியத்தைத் தொடங்குதல்: உங்கள் குறிப்புப் படங்களை சேகரிக்கவும். உங்கள் திறமைகள் மற்றும் கலவையைப் பயிற்சி செய்யுங்கள். உங்கள் வண்ணத் திட்டத்தைத் தேர்ந்தெடுக்கவும். வண்ண பின்னணியை வரைங்கள். உங்கள் கலைப்படைப்பை வரையவும். பின்னணி மற்றும் இருட்டுடன் ஓவியத்தைத்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การเริ่มวาดภาพ: รวบรวมภาพอ้างอิงของคุณ ฝึกฝนทักษะและองค์ประกอบของคุณ เลือกโทนสีของคุณ ทาสีพื้นหลังให้เป็นสี ร่างงานศิลปะของคุณ เริ่มวาดภาพด้วยพื้นหลังและความมืด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başlayın: Referans görsellerinizi toplayın. Becerilerinizi ve kompozisyonunuzu geliştirin. Renk düzeninizi seçin. Renkli bir arka plan boyayın. Sanat eserinizin taslağını çizin. Arka plan ve koyu renklerle boyamaya başlayın.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شروع کرنا: اپنی حوالہ جاتی تصاویر جمع کریں۔ اپنی مہارت اور ساخت کی مشق کریں۔ اپنی رنگ سکیم کا انتخاب کریں۔ رنگین پس منظر پینٹ کریں۔ اپنے آرٹ ورک کا خاکہ بنائیں۔ پس منظر اور اندھیرے کے ساتھ پینٹنگ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bức tranh của bạn: Thu thập các hình ảnh tham khảo của bạn. Thực hành kỹ năng và thành phần của bạn. Chọn bảng màu của bạn. Sơn nền màu. Phác thảo tác phẩm nghệ thuật của bạn. Bắt đầu vẽ với nền và bóng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d047eda4c6_0_1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d047eda4c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75d7624ec2_0_27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275d7624ec2_0_2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d047eda4c6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d047eda4c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d047eda4c6_0_1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d047eda4c6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d047eda4c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d047eda4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080f4c569f_0_4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080f4c569f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b0688e022f_0_17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b0688e022f_0_1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3.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8.jp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5.jp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27.jpg"/><Relationship Id="rId4" Type="http://schemas.openxmlformats.org/officeDocument/2006/relationships/image" Target="../media/image38.png"/><Relationship Id="rId5" Type="http://schemas.openxmlformats.org/officeDocument/2006/relationships/image" Target="../media/image23.jpg"/><Relationship Id="rId6" Type="http://schemas.openxmlformats.org/officeDocument/2006/relationships/image" Target="../media/image34.jpg"/><Relationship Id="rId7" Type="http://schemas.openxmlformats.org/officeDocument/2006/relationships/image" Target="../media/image2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3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image" Target="../media/image3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3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3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37.png"/><Relationship Id="rId4" Type="http://schemas.openxmlformats.org/officeDocument/2006/relationships/image" Target="../media/image35.png"/><Relationship Id="rId5"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8.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hyperlink" Target="https://digi.ub.uni-heidelberg.de/diglit/cpg336/0315/image,info" TargetMode="External"/><Relationship Id="rId5" Type="http://schemas.openxmlformats.org/officeDocument/2006/relationships/hyperlink" Target="https://digi.ub.uni-heidelberg.de/diglit/cpg336/0315/image,info" TargetMode="External"/><Relationship Id="rId6"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s://twitter.com/WeirdMedieval" TargetMode="Externa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6"/>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60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endParaRPr sz="2900">
              <a:solidFill>
                <a:srgbClr val="CACACA"/>
              </a:solidFill>
              <a:latin typeface="Average"/>
              <a:ea typeface="Average"/>
              <a:cs typeface="Average"/>
              <a:sym typeface="Average"/>
            </a:endParaRPr>
          </a:p>
        </p:txBody>
      </p:sp>
      <p:sp>
        <p:nvSpPr>
          <p:cNvPr descr="Translations" id="116" name="Google Shape;116;p26"/>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Developing ideas for the acrylic painting</a:t>
            </a:r>
            <a:endParaRPr sz="4800">
              <a:solidFill>
                <a:srgbClr val="FFFFFF"/>
              </a:solidFill>
              <a:latin typeface="Oswald"/>
              <a:ea typeface="Oswald"/>
              <a:cs typeface="Oswald"/>
              <a:sym typeface="Oswald"/>
            </a:endParaRPr>
          </a:p>
        </p:txBody>
      </p:sp>
      <p:sp>
        <p:nvSpPr>
          <p:cNvPr descr="Translations" id="177" name="Google Shape;177;p36"/>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100">
                <a:solidFill>
                  <a:srgbClr val="AAAAAA"/>
                </a:solidFill>
                <a:latin typeface="Average"/>
                <a:ea typeface="Average"/>
                <a:cs typeface="Average"/>
                <a:sym typeface="Average"/>
              </a:rPr>
              <a:t>تطوير أفكار للرسم بالاكريليك</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为丙烯画构思</a:t>
            </a:r>
            <a:endParaRPr sz="2100">
              <a:solidFill>
                <a:srgbClr val="AAAAAA"/>
              </a:solidFill>
              <a:latin typeface="Average"/>
              <a:ea typeface="Average"/>
              <a:cs typeface="Average"/>
              <a:sym typeface="Average"/>
            </a:endParaRPr>
          </a:p>
          <a:p>
            <a:pPr indent="0" lvl="0" marL="0" rtl="1" algn="ctr">
              <a:spcBef>
                <a:spcPts val="1000"/>
              </a:spcBef>
              <a:spcAft>
                <a:spcPts val="0"/>
              </a:spcAft>
              <a:buNone/>
            </a:pPr>
            <a:r>
              <a:rPr lang="en" sz="2100">
                <a:solidFill>
                  <a:srgbClr val="AAAAAA"/>
                </a:solidFill>
                <a:latin typeface="Average"/>
                <a:ea typeface="Average"/>
                <a:cs typeface="Average"/>
                <a:sym typeface="Average"/>
              </a:rPr>
              <a:t>ایده پردازی برای نقاشی با رنگ اکریلیک</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Ideenentwicklung für das Acrylgemälde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ऐक्रेलिक पेंटिंग के लिए विचार विकसित करना</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아크릴 그림에 대한 아이디어 개발</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Pêşxistina ramanên ji bo boyaxkirina akrîlîk</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Развијање идеја за акрилно сликање</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Desarrollando ideas para la pintura acrílica</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Pagbuo ng mga ideya para sa pagpipinta ng acrylic</a:t>
            </a:r>
            <a:endParaRPr sz="2100">
              <a:solidFill>
                <a:srgbClr val="AAAAAA"/>
              </a:solidFill>
              <a:latin typeface="Average"/>
              <a:ea typeface="Average"/>
              <a:cs typeface="Average"/>
              <a:sym typeface="Average"/>
            </a:endParaRPr>
          </a:p>
          <a:p>
            <a:pPr indent="0" lvl="0" marL="0" rtl="0" algn="ctr">
              <a:spcBef>
                <a:spcPts val="1000"/>
              </a:spcBef>
              <a:spcAft>
                <a:spcPts val="1000"/>
              </a:spcAft>
              <a:buNone/>
            </a:pPr>
            <a:r>
              <a:rPr lang="en" sz="2100">
                <a:solidFill>
                  <a:srgbClr val="AAAAAA"/>
                </a:solidFill>
                <a:latin typeface="Average"/>
                <a:ea typeface="Average"/>
                <a:cs typeface="Average"/>
                <a:sym typeface="Average"/>
              </a:rPr>
              <a:t>Розробка ідей для акрилового живопису</a:t>
            </a:r>
            <a:endParaRPr sz="35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7"/>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183" name="Google Shape;183;p37"/>
          <p:cNvSpPr txBox="1"/>
          <p:nvPr/>
        </p:nvSpPr>
        <p:spPr>
          <a:xfrm>
            <a:off x="5036100"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Rebecca Chafe</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Diesel Cloud Acosta</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48	</a:t>
            </a:r>
            <a:r>
              <a:rPr b="1" lang="en" sz="2000">
                <a:solidFill>
                  <a:srgbClr val="00FF00"/>
                </a:solidFill>
                <a:latin typeface="Average"/>
                <a:ea typeface="Average"/>
                <a:cs typeface="Average"/>
                <a:sym typeface="Average"/>
              </a:rPr>
              <a:t>Elias Espinoza Lagos</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CCCCCC"/>
                </a:solidFill>
                <a:latin typeface="Average"/>
                <a:ea typeface="Average"/>
                <a:cs typeface="Average"/>
                <a:sym typeface="Average"/>
              </a:rPr>
              <a:t>Kayden Fortin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10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Kai Walsh</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CCCCCC"/>
                </a:solidFill>
                <a:latin typeface="Average"/>
                <a:ea typeface="Average"/>
                <a:cs typeface="Average"/>
                <a:sym typeface="Average"/>
              </a:rPr>
              <a:t>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30	Malcolm Rainey</a:t>
            </a:r>
            <a:endParaRPr b="1" sz="2000">
              <a:solidFill>
                <a:srgbClr val="CCCCCC"/>
              </a:solidFill>
              <a:latin typeface="Average"/>
              <a:ea typeface="Average"/>
              <a:cs typeface="Average"/>
              <a:sym typeface="Average"/>
            </a:endParaRPr>
          </a:p>
        </p:txBody>
      </p:sp>
      <p:sp>
        <p:nvSpPr>
          <p:cNvPr descr="Translations" id="184" name="Google Shape;184;p37"/>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8"/>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190" name="Google Shape;190;p38"/>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191" name="Google Shape;191;p38"/>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97" name="Google Shape;197;p39"/>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198" name="Google Shape;198;p3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4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04" name="Google Shape;204;p4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05" name="Google Shape;205;p4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4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11" name="Google Shape;211;p4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12" name="Google Shape;212;p4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4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18" name="Google Shape;218;p4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19" name="Google Shape;219;p4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4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25" name="Google Shape;225;p4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26" name="Google Shape;226;p4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4"/>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232" name="Google Shape;232;p44"/>
          <p:cNvSpPr txBox="1"/>
          <p:nvPr/>
        </p:nvSpPr>
        <p:spPr>
          <a:xfrm>
            <a:off x="5035975"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Rebecca Chafe</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Diesel Cloud Acosta</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Elias Espinoza Lagos</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CCCCCC"/>
                </a:solidFill>
                <a:latin typeface="Average"/>
                <a:ea typeface="Average"/>
                <a:cs typeface="Average"/>
                <a:sym typeface="Average"/>
              </a:rPr>
              <a:t>Kayden Fortin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10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marR="0" rtl="0" algn="ctr">
              <a:lnSpc>
                <a:spcPct val="115000"/>
              </a:lnSpc>
              <a:spcBef>
                <a:spcPts val="0"/>
              </a:spcBef>
              <a:spcAft>
                <a:spcPts val="0"/>
              </a:spcAft>
              <a:buNone/>
            </a:pPr>
            <a:r>
              <a:rPr b="1" lang="en" sz="2000">
                <a:solidFill>
                  <a:srgbClr val="00FF00"/>
                </a:solidFill>
                <a:latin typeface="Average"/>
                <a:ea typeface="Average"/>
                <a:cs typeface="Average"/>
                <a:sym typeface="Average"/>
              </a:rPr>
              <a:t>⭐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marR="0" rtl="0" algn="ctr">
              <a:lnSpc>
                <a:spcPct val="115000"/>
              </a:lnSpc>
              <a:spcBef>
                <a:spcPts val="0"/>
              </a:spcBef>
              <a:spcAft>
                <a:spcPts val="0"/>
              </a:spcAft>
              <a:buNone/>
            </a:pPr>
            <a:r>
              <a:rPr b="1" lang="en" sz="2000">
                <a:solidFill>
                  <a:srgbClr val="00FF00"/>
                </a:solidFill>
                <a:latin typeface="Average"/>
                <a:ea typeface="Average"/>
                <a:cs typeface="Average"/>
                <a:sym typeface="Average"/>
              </a:rPr>
              <a:t>⭐	</a:t>
            </a:r>
            <a:r>
              <a:rPr b="1" lang="en" sz="2000">
                <a:solidFill>
                  <a:srgbClr val="00FF00"/>
                </a:solidFill>
                <a:latin typeface="Average"/>
                <a:ea typeface="Average"/>
                <a:cs typeface="Average"/>
                <a:sym typeface="Average"/>
              </a:rPr>
              <a:t>Kai Walsh</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CCCCCC"/>
              </a:solidFill>
              <a:latin typeface="Average"/>
              <a:ea typeface="Average"/>
              <a:cs typeface="Average"/>
              <a:sym typeface="Average"/>
            </a:endParaRPr>
          </a:p>
        </p:txBody>
      </p:sp>
      <p:sp>
        <p:nvSpPr>
          <p:cNvPr descr="Translations" id="233" name="Google Shape;233;p44"/>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27"/>
          <p:cNvPicPr preferRelativeResize="0"/>
          <p:nvPr/>
        </p:nvPicPr>
        <p:blipFill>
          <a:blip r:embed="rId3">
            <a:alphaModFix/>
          </a:blip>
          <a:stretch>
            <a:fillRect/>
          </a:stretch>
        </p:blipFill>
        <p:spPr>
          <a:xfrm>
            <a:off x="1187450" y="0"/>
            <a:ext cx="6769100" cy="6350000"/>
          </a:xfrm>
          <a:prstGeom prst="rect">
            <a:avLst/>
          </a:prstGeom>
          <a:noFill/>
          <a:ln>
            <a:noFill/>
          </a:ln>
        </p:spPr>
      </p:pic>
      <p:sp>
        <p:nvSpPr>
          <p:cNvPr id="122" name="Google Shape;122;p2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Adella Finnamore</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graphicFrame>
        <p:nvGraphicFramePr>
          <p:cNvPr id="242" name="Google Shape;242;p46"/>
          <p:cNvGraphicFramePr/>
          <p:nvPr/>
        </p:nvGraphicFramePr>
        <p:xfrm>
          <a:off x="234800" y="0"/>
          <a:ext cx="3000000" cy="3000000"/>
        </p:xfrm>
        <a:graphic>
          <a:graphicData uri="http://schemas.openxmlformats.org/drawingml/2006/table">
            <a:tbl>
              <a:tblPr>
                <a:noFill/>
                <a:tableStyleId>{33A7B0BF-5250-4AB0-86F6-068E0345D403}</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graphicFrame>
        <p:nvGraphicFramePr>
          <p:cNvPr id="247" name="Google Shape;247;p47"/>
          <p:cNvGraphicFramePr/>
          <p:nvPr/>
        </p:nvGraphicFramePr>
        <p:xfrm>
          <a:off x="200" y="152225"/>
          <a:ext cx="3000000" cy="3000000"/>
        </p:xfrm>
        <a:graphic>
          <a:graphicData uri="http://schemas.openxmlformats.org/drawingml/2006/table">
            <a:tbl>
              <a:tblPr>
                <a:noFill/>
                <a:tableStyleId>{49A6A6F8-51ED-4FBE-B77D-D2B398C515FC}</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descr="All text" id="252" name="Google Shape;252;p48"/>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53" name="Google Shape;253;p48"/>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54" name="Google Shape;254;p48"/>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55" name="Google Shape;255;p48"/>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56" name="Google Shape;256;p48"/>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57" name="Google Shape;257;p48"/>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58" name="Google Shape;258;p48"/>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0"/>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Starting your painting</a:t>
            </a:r>
            <a:endParaRPr sz="4800">
              <a:solidFill>
                <a:srgbClr val="FFFFFF"/>
              </a:solidFill>
              <a:latin typeface="Oswald"/>
              <a:ea typeface="Oswald"/>
              <a:cs typeface="Oswald"/>
              <a:sym typeface="Oswald"/>
            </a:endParaRPr>
          </a:p>
        </p:txBody>
      </p:sp>
      <p:sp>
        <p:nvSpPr>
          <p:cNvPr descr="Translations" id="268" name="Google Shape;268;p50"/>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بدء الرسم الخاص بك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开始你的绘画</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شروع نقاشی شما</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Beginnen Sie mit Ihrem Gemälde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अपनी पेंटिंग शुरू करना</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그림 그리기 시작하기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Destpêkirina boyaxkirina we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Почетак сликања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Comienza tu pintura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Pagsisimula ng iyong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Початок малювання</a:t>
            </a:r>
            <a:endParaRPr sz="3600">
              <a:solidFill>
                <a:srgbClr val="CACAC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51"/>
          <p:cNvSpPr txBox="1"/>
          <p:nvPr>
            <p:ph idx="1" type="body"/>
          </p:nvPr>
        </p:nvSpPr>
        <p:spPr>
          <a:xfrm>
            <a:off x="3432825" y="275400"/>
            <a:ext cx="5434200" cy="100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Sophia Hewitt</a:t>
            </a:r>
            <a:endParaRPr/>
          </a:p>
        </p:txBody>
      </p:sp>
      <p:pic>
        <p:nvPicPr>
          <p:cNvPr id="274" name="Google Shape;274;p51"/>
          <p:cNvPicPr preferRelativeResize="0"/>
          <p:nvPr/>
        </p:nvPicPr>
        <p:blipFill>
          <a:blip r:embed="rId3">
            <a:alphaModFix/>
          </a:blip>
          <a:stretch>
            <a:fillRect/>
          </a:stretch>
        </p:blipFill>
        <p:spPr>
          <a:xfrm>
            <a:off x="3086075" y="1700629"/>
            <a:ext cx="3034378" cy="2256046"/>
          </a:xfrm>
          <a:prstGeom prst="rect">
            <a:avLst/>
          </a:prstGeom>
          <a:noFill/>
          <a:ln>
            <a:noFill/>
          </a:ln>
        </p:spPr>
      </p:pic>
      <p:pic>
        <p:nvPicPr>
          <p:cNvPr id="275" name="Google Shape;275;p51"/>
          <p:cNvPicPr preferRelativeResize="0"/>
          <p:nvPr/>
        </p:nvPicPr>
        <p:blipFill rotWithShape="1">
          <a:blip r:embed="rId4">
            <a:alphaModFix/>
          </a:blip>
          <a:srcRect b="5970" l="0" r="0" t="6997"/>
          <a:stretch/>
        </p:blipFill>
        <p:spPr>
          <a:xfrm>
            <a:off x="-12" y="275400"/>
            <a:ext cx="2971801" cy="2285999"/>
          </a:xfrm>
          <a:prstGeom prst="rect">
            <a:avLst/>
          </a:prstGeom>
          <a:noFill/>
          <a:ln>
            <a:noFill/>
          </a:ln>
        </p:spPr>
      </p:pic>
      <p:pic>
        <p:nvPicPr>
          <p:cNvPr id="276" name="Google Shape;276;p51"/>
          <p:cNvPicPr preferRelativeResize="0"/>
          <p:nvPr/>
        </p:nvPicPr>
        <p:blipFill>
          <a:blip r:embed="rId5">
            <a:alphaModFix/>
          </a:blip>
          <a:stretch>
            <a:fillRect/>
          </a:stretch>
        </p:blipFill>
        <p:spPr>
          <a:xfrm>
            <a:off x="6120444" y="1700653"/>
            <a:ext cx="2989255" cy="2256047"/>
          </a:xfrm>
          <a:prstGeom prst="rect">
            <a:avLst/>
          </a:prstGeom>
          <a:noFill/>
          <a:ln>
            <a:noFill/>
          </a:ln>
        </p:spPr>
      </p:pic>
      <p:pic>
        <p:nvPicPr>
          <p:cNvPr id="277" name="Google Shape;277;p51"/>
          <p:cNvPicPr preferRelativeResize="0"/>
          <p:nvPr/>
        </p:nvPicPr>
        <p:blipFill>
          <a:blip r:embed="rId6">
            <a:alphaModFix/>
          </a:blip>
          <a:stretch>
            <a:fillRect/>
          </a:stretch>
        </p:blipFill>
        <p:spPr>
          <a:xfrm>
            <a:off x="3086087" y="4190988"/>
            <a:ext cx="3028950" cy="2286000"/>
          </a:xfrm>
          <a:prstGeom prst="rect">
            <a:avLst/>
          </a:prstGeom>
          <a:noFill/>
          <a:ln>
            <a:noFill/>
          </a:ln>
        </p:spPr>
      </p:pic>
      <p:pic>
        <p:nvPicPr>
          <p:cNvPr id="278" name="Google Shape;278;p51"/>
          <p:cNvPicPr preferRelativeResize="0"/>
          <p:nvPr/>
        </p:nvPicPr>
        <p:blipFill>
          <a:blip r:embed="rId7">
            <a:alphaModFix/>
          </a:blip>
          <a:stretch>
            <a:fillRect/>
          </a:stretch>
        </p:blipFill>
        <p:spPr>
          <a:xfrm>
            <a:off x="6115037" y="4191000"/>
            <a:ext cx="3028950" cy="2286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2"/>
          <p:cNvSpPr txBox="1"/>
          <p:nvPr/>
        </p:nvSpPr>
        <p:spPr>
          <a:xfrm>
            <a:off x="0" y="0"/>
            <a:ext cx="45720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Gather your </a:t>
            </a:r>
            <a:r>
              <a:rPr lang="en" sz="4800">
                <a:solidFill>
                  <a:srgbClr val="00FF00"/>
                </a:solidFill>
                <a:latin typeface="Oswald"/>
                <a:ea typeface="Oswald"/>
                <a:cs typeface="Oswald"/>
                <a:sym typeface="Oswald"/>
              </a:rPr>
              <a:t>reference </a:t>
            </a:r>
            <a:r>
              <a:rPr lang="en" sz="4800">
                <a:solidFill>
                  <a:srgbClr val="FFFFFF"/>
                </a:solidFill>
                <a:latin typeface="Oswald"/>
                <a:ea typeface="Oswald"/>
                <a:cs typeface="Oswald"/>
                <a:sym typeface="Oswald"/>
              </a:rPr>
              <a:t>images</a:t>
            </a:r>
            <a:endParaRPr sz="4800">
              <a:solidFill>
                <a:srgbClr val="FFFFFF"/>
              </a:solidFill>
              <a:latin typeface="Oswald"/>
              <a:ea typeface="Oswald"/>
              <a:cs typeface="Oswald"/>
              <a:sym typeface="Oswald"/>
            </a:endParaRPr>
          </a:p>
        </p:txBody>
      </p:sp>
      <p:sp>
        <p:nvSpPr>
          <p:cNvPr descr="Translations" id="284" name="Google Shape;284;p5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اجمع صورك المرجعية</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收集参考图片</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تصاویر مرجع خود را جمع‌آوری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Sammeln Sie Ihre Referenzbilder</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संदर्भ छवियां एकत्र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참조 이미지를 수집하세요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Wêneyên referansa xwe berhev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Прикупите своје референтне слике</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Reúne tus imágenes de referencia</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Ipunin ang iyong mga reference na larawan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Зберіть свої довідкові зображення</a:t>
            </a:r>
            <a:endParaRPr sz="2700">
              <a:solidFill>
                <a:srgbClr val="AAAAAA"/>
              </a:solidFill>
              <a:latin typeface="Average"/>
              <a:ea typeface="Average"/>
              <a:cs typeface="Average"/>
              <a:sym typeface="Average"/>
            </a:endParaRPr>
          </a:p>
        </p:txBody>
      </p:sp>
      <p:pic>
        <p:nvPicPr>
          <p:cNvPr id="285" name="Google Shape;285;p52"/>
          <p:cNvPicPr preferRelativeResize="0"/>
          <p:nvPr/>
        </p:nvPicPr>
        <p:blipFill>
          <a:blip r:embed="rId3">
            <a:alphaModFix/>
          </a:blip>
          <a:stretch>
            <a:fillRect/>
          </a:stretch>
        </p:blipFill>
        <p:spPr>
          <a:xfrm>
            <a:off x="152400" y="3372600"/>
            <a:ext cx="4313301" cy="33330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3"/>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Practice your </a:t>
            </a:r>
            <a:r>
              <a:rPr lang="en" sz="4800">
                <a:solidFill>
                  <a:srgbClr val="00FF00"/>
                </a:solidFill>
                <a:latin typeface="Oswald"/>
                <a:ea typeface="Oswald"/>
                <a:cs typeface="Oswald"/>
                <a:sym typeface="Oswald"/>
              </a:rPr>
              <a:t>skills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composition</a:t>
            </a:r>
            <a:endParaRPr sz="4800">
              <a:solidFill>
                <a:srgbClr val="00FF00"/>
              </a:solidFill>
              <a:latin typeface="Oswald"/>
              <a:ea typeface="Oswald"/>
              <a:cs typeface="Oswald"/>
              <a:sym typeface="Oswald"/>
            </a:endParaRPr>
          </a:p>
        </p:txBody>
      </p:sp>
      <p:sp>
        <p:nvSpPr>
          <p:cNvPr descr="Translations" id="291" name="Google Shape;291;p5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مارس مهاراتك وتكوينك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练习你的写作技巧和作曲能力</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مهارت‌ها و ترکیب‌بندی خود را تمرین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Übe deine Fähigkeiten und Komposition.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कौशल और रचना का अभ्यास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기술과 작문을 연습하세요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Hunera xwe û çêkirina kompozîsyonê pratîk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Вежбајте своје вештине и композицију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Practica tus habilidades y composición.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Sanayin ang iyong mga kasanayan at komposisyon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Практикуйте свої навички та композицію</a:t>
            </a:r>
            <a:endParaRPr sz="2100">
              <a:solidFill>
                <a:srgbClr val="AAAAAA"/>
              </a:solidFill>
              <a:latin typeface="Average"/>
              <a:ea typeface="Average"/>
              <a:cs typeface="Average"/>
              <a:sym typeface="Average"/>
            </a:endParaRPr>
          </a:p>
        </p:txBody>
      </p:sp>
      <p:pic>
        <p:nvPicPr>
          <p:cNvPr id="292" name="Google Shape;292;p53"/>
          <p:cNvPicPr preferRelativeResize="0"/>
          <p:nvPr/>
        </p:nvPicPr>
        <p:blipFill>
          <a:blip r:embed="rId3">
            <a:alphaModFix/>
          </a:blip>
          <a:stretch>
            <a:fillRect/>
          </a:stretch>
        </p:blipFill>
        <p:spPr>
          <a:xfrm>
            <a:off x="1045800" y="3429000"/>
            <a:ext cx="2480392" cy="3276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4"/>
          <p:cNvSpPr txBox="1"/>
          <p:nvPr/>
        </p:nvSpPr>
        <p:spPr>
          <a:xfrm>
            <a:off x="0" y="0"/>
            <a:ext cx="4572000" cy="282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Choose your </a:t>
            </a:r>
            <a:r>
              <a:rPr lang="en" sz="6000">
                <a:solidFill>
                  <a:srgbClr val="00FF00"/>
                </a:solidFill>
                <a:latin typeface="Oswald"/>
                <a:ea typeface="Oswald"/>
                <a:cs typeface="Oswald"/>
                <a:sym typeface="Oswald"/>
              </a:rPr>
              <a:t>colour scheme</a:t>
            </a:r>
            <a:endParaRPr sz="6000">
              <a:solidFill>
                <a:srgbClr val="00FF00"/>
              </a:solidFill>
              <a:latin typeface="Oswald"/>
              <a:ea typeface="Oswald"/>
              <a:cs typeface="Oswald"/>
              <a:sym typeface="Oswald"/>
            </a:endParaRPr>
          </a:p>
        </p:txBody>
      </p:sp>
      <p:sp>
        <p:nvSpPr>
          <p:cNvPr descr="Translations" id="298" name="Google Shape;298;p5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299" name="Google Shape;299;p54"/>
          <p:cNvPicPr preferRelativeResize="0"/>
          <p:nvPr/>
        </p:nvPicPr>
        <p:blipFill rotWithShape="1">
          <a:blip r:embed="rId3">
            <a:alphaModFix/>
          </a:blip>
          <a:srcRect b="6655" l="0" r="77545" t="50438"/>
          <a:stretch/>
        </p:blipFill>
        <p:spPr>
          <a:xfrm>
            <a:off x="1024901" y="2829750"/>
            <a:ext cx="2635451" cy="38913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8"/>
          <p:cNvPicPr preferRelativeResize="0"/>
          <p:nvPr/>
        </p:nvPicPr>
        <p:blipFill>
          <a:blip r:embed="rId3">
            <a:alphaModFix/>
          </a:blip>
          <a:stretch>
            <a:fillRect/>
          </a:stretch>
        </p:blipFill>
        <p:spPr>
          <a:xfrm>
            <a:off x="0" y="0"/>
            <a:ext cx="5246370" cy="6858000"/>
          </a:xfrm>
          <a:prstGeom prst="rect">
            <a:avLst/>
          </a:prstGeom>
          <a:noFill/>
          <a:ln>
            <a:noFill/>
          </a:ln>
        </p:spPr>
      </p:pic>
      <p:sp>
        <p:nvSpPr>
          <p:cNvPr id="128" name="Google Shape;128;p28"/>
          <p:cNvSpPr txBox="1"/>
          <p:nvPr/>
        </p:nvSpPr>
        <p:spPr>
          <a:xfrm>
            <a:off x="5246370" y="0"/>
            <a:ext cx="38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Kai Walsh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and chalk pastel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5"/>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Paint a coloured </a:t>
            </a:r>
            <a:r>
              <a:rPr lang="en" sz="4800">
                <a:solidFill>
                  <a:srgbClr val="00FF00"/>
                </a:solidFill>
                <a:latin typeface="Oswald"/>
                <a:ea typeface="Oswald"/>
                <a:cs typeface="Oswald"/>
                <a:sym typeface="Oswald"/>
              </a:rPr>
              <a:t>background </a:t>
            </a:r>
            <a:endParaRPr sz="4800">
              <a:solidFill>
                <a:srgbClr val="00FF00"/>
              </a:solidFill>
              <a:latin typeface="Oswald"/>
              <a:ea typeface="Oswald"/>
              <a:cs typeface="Oswald"/>
              <a:sym typeface="Oswald"/>
            </a:endParaRPr>
          </a:p>
        </p:txBody>
      </p:sp>
      <p:sp>
        <p:nvSpPr>
          <p:cNvPr descr="Translations" id="305" name="Google Shape;305;p5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306" name="Google Shape;306;p55"/>
          <p:cNvPicPr preferRelativeResize="0"/>
          <p:nvPr/>
        </p:nvPicPr>
        <p:blipFill>
          <a:blip r:embed="rId3">
            <a:alphaModFix/>
          </a:blip>
          <a:stretch>
            <a:fillRect/>
          </a:stretch>
        </p:blipFill>
        <p:spPr>
          <a:xfrm>
            <a:off x="152400" y="3581400"/>
            <a:ext cx="4164559" cy="3124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6"/>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Sketch </a:t>
            </a:r>
            <a:r>
              <a:rPr lang="en" sz="4800">
                <a:solidFill>
                  <a:srgbClr val="FFFFFF"/>
                </a:solidFill>
                <a:latin typeface="Oswald"/>
                <a:ea typeface="Oswald"/>
                <a:cs typeface="Oswald"/>
                <a:sym typeface="Oswald"/>
              </a:rPr>
              <a:t>out your artwork</a:t>
            </a:r>
            <a:endParaRPr sz="4800">
              <a:solidFill>
                <a:srgbClr val="FFFFFF"/>
              </a:solidFill>
              <a:latin typeface="Oswald"/>
              <a:ea typeface="Oswald"/>
              <a:cs typeface="Oswald"/>
              <a:sym typeface="Oswald"/>
            </a:endParaRPr>
          </a:p>
        </p:txBody>
      </p:sp>
      <p:sp>
        <p:nvSpPr>
          <p:cNvPr descr="Translations" id="312" name="Google Shape;312;p5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رسم خلفية ملونة</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绘制彩色背景</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یک پس‌زمینه رنگی بکشید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Male einen farbigen Hintergrund</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रंगीन पृष्ठभूमि पेंट करें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색깔 있는 배경을 칠하다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Paşxaneyek rengîn boyax bike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Обојите позадину у боји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Pinta un fondo de color</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Kulayan ang isang may kulay na background</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Намалюйте кольоровий фон</a:t>
            </a:r>
            <a:endParaRPr sz="3200">
              <a:solidFill>
                <a:srgbClr val="AAAAAA"/>
              </a:solidFill>
              <a:latin typeface="Average"/>
              <a:ea typeface="Average"/>
              <a:cs typeface="Average"/>
              <a:sym typeface="Average"/>
            </a:endParaRPr>
          </a:p>
        </p:txBody>
      </p:sp>
      <p:pic>
        <p:nvPicPr>
          <p:cNvPr id="313" name="Google Shape;313;p56"/>
          <p:cNvPicPr preferRelativeResize="0"/>
          <p:nvPr/>
        </p:nvPicPr>
        <p:blipFill>
          <a:blip r:embed="rId3">
            <a:alphaModFix/>
          </a:blip>
          <a:stretch>
            <a:fillRect/>
          </a:stretch>
        </p:blipFill>
        <p:spPr>
          <a:xfrm>
            <a:off x="152400" y="3429000"/>
            <a:ext cx="4285790" cy="3276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57"/>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Begin painting with the </a:t>
            </a:r>
            <a:r>
              <a:rPr lang="en" sz="4800">
                <a:solidFill>
                  <a:srgbClr val="00FF00"/>
                </a:solidFill>
                <a:latin typeface="Oswald"/>
                <a:ea typeface="Oswald"/>
                <a:cs typeface="Oswald"/>
                <a:sym typeface="Oswald"/>
              </a:rPr>
              <a:t>background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darks</a:t>
            </a:r>
            <a:endParaRPr sz="4800">
              <a:solidFill>
                <a:srgbClr val="00FF00"/>
              </a:solidFill>
              <a:latin typeface="Oswald"/>
              <a:ea typeface="Oswald"/>
              <a:cs typeface="Oswald"/>
              <a:sym typeface="Oswald"/>
            </a:endParaRPr>
          </a:p>
        </p:txBody>
      </p:sp>
      <p:sp>
        <p:nvSpPr>
          <p:cNvPr descr="Translations" id="319" name="Google Shape;319;p5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ابدأ الرسم بالخلفية والظلام</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先从背景和暗部开始画。</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نقاشی را با پس‌زمینه و رنگ‌های تیره شروع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Beginnen Sie mit dem Malen des Hintergrunds und der dunklen Bereiche.</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पृष्ठभूमि और अंधेरे से चित्रकारी शुरू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배경과 어두운 부분부터 페인팅을 시작합니다.</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Bi paşxane û tarîyan dest bi boyaxkirinê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Почните сликање са позадином и тамним бојама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Comienza a pintar con el fondo y las zonas oscuras.</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Magsimulang magpinta gamit ang background at madilim</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Почніть малювати з фону та темних тонів</a:t>
            </a:r>
            <a:endParaRPr sz="2600">
              <a:solidFill>
                <a:srgbClr val="AAAAAA"/>
              </a:solidFill>
              <a:latin typeface="Average"/>
              <a:ea typeface="Average"/>
              <a:cs typeface="Average"/>
              <a:sym typeface="Average"/>
            </a:endParaRPr>
          </a:p>
        </p:txBody>
      </p:sp>
      <p:pic>
        <p:nvPicPr>
          <p:cNvPr id="320" name="Google Shape;320;p57"/>
          <p:cNvPicPr preferRelativeResize="0"/>
          <p:nvPr/>
        </p:nvPicPr>
        <p:blipFill>
          <a:blip r:embed="rId3">
            <a:alphaModFix/>
          </a:blip>
          <a:stretch>
            <a:fillRect/>
          </a:stretch>
        </p:blipFill>
        <p:spPr>
          <a:xfrm>
            <a:off x="152400" y="3429000"/>
            <a:ext cx="4312009" cy="32766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8" name="Shape 328"/>
        <p:cNvGrpSpPr/>
        <p:nvPr/>
      </p:nvGrpSpPr>
      <p:grpSpPr>
        <a:xfrm>
          <a:off x="0" y="0"/>
          <a:ext cx="0" cy="0"/>
          <a:chOff x="0" y="0"/>
          <a:chExt cx="0" cy="0"/>
        </a:xfrm>
      </p:grpSpPr>
      <p:sp>
        <p:nvSpPr>
          <p:cNvPr descr="Title" id="329" name="Google Shape;329;p5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600">
                <a:solidFill>
                  <a:srgbClr val="FFFFFF"/>
                </a:solidFill>
                <a:latin typeface="Oswald"/>
                <a:ea typeface="Oswald"/>
                <a:cs typeface="Oswald"/>
                <a:sym typeface="Oswald"/>
              </a:rPr>
              <a:t>Take photographs of your painting at the </a:t>
            </a:r>
            <a:r>
              <a:rPr lang="en" sz="4600">
                <a:solidFill>
                  <a:srgbClr val="00FF00"/>
                </a:solidFill>
                <a:latin typeface="Oswald"/>
                <a:ea typeface="Oswald"/>
                <a:cs typeface="Oswald"/>
                <a:sym typeface="Oswald"/>
              </a:rPr>
              <a:t>end of each day</a:t>
            </a:r>
            <a:r>
              <a:rPr lang="en" sz="4600">
                <a:solidFill>
                  <a:srgbClr val="FFFFFF"/>
                </a:solidFill>
                <a:latin typeface="Oswald"/>
                <a:ea typeface="Oswald"/>
                <a:cs typeface="Oswald"/>
                <a:sym typeface="Oswald"/>
              </a:rPr>
              <a:t>, even if it is a private one</a:t>
            </a:r>
            <a:endParaRPr sz="1900">
              <a:solidFill>
                <a:srgbClr val="AAAAAA"/>
              </a:solidFill>
              <a:latin typeface="Average"/>
              <a:ea typeface="Average"/>
              <a:cs typeface="Average"/>
              <a:sym typeface="Average"/>
            </a:endParaRPr>
          </a:p>
        </p:txBody>
      </p:sp>
      <p:sp>
        <p:nvSpPr>
          <p:cNvPr descr="Translations" id="330" name="Google Shape;330;p5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التقط صورًا للوحتك في نهاية كل يوم، حتى لو كانت لوحة خاصة</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每天结束时都要给你的画作拍照，即使是私人画作。</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در پایان هر روز، حتی اگر نقاشی‌تان خصوصی است، از آن عکس بگیرید.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Fotografieren Sie Ihr Gemälde am Ende jedes Tages, auch wenn es sich um ein privates Gemälde handelt.</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प्रत्येक दिन के अंत में अपनी पेंटिंग की तस्वीरें लें, भले ही वह निजी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개인 소장품일지라도 매일 작업 종료 시 그림 사진을 찍어 두세요.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 dawiya her rojê de wêneyên tabloya xwe bigirin, her çend ew rojek taybet be jî</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Фотографишите своју слику на крају сваког дана, чак и ако је у питању приватна фотографија.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Al final de cada día, toma fotografías de tu pintura, incluso si es una obra privada.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Kumuha ng mga larawan ng iyong pagpipinta sa pagtatapos ng bawat araw, kahit na ito ay pribado</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Фотографуйте свою картину в кінці кожного дня, навіть якщо це приватна робота.</a:t>
            </a:r>
            <a:endParaRPr sz="2300">
              <a:solidFill>
                <a:srgbClr val="CACACA"/>
              </a:solidFill>
              <a:latin typeface="Average"/>
              <a:ea typeface="Average"/>
              <a:cs typeface="Average"/>
              <a:sym typeface="Averag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descr="Translations" id="335" name="Google Shape;335;p6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የስራዎን ፎቶ እንዲያነሳ አስተማሪዎን ይጠይቁ</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اطلب من معلمك أن يلتقط صورة لعملك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Demana al teu professor/a que faci una foto de la teva feina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请老师帮你拍一张作品的照片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از معلمتان بخواهید از کارتان عکس بگیرد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अपने शिक्षक से अपने काम की तस्वीर लेने के लिए कहें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先生にあなたの作品の写真を撮ってもらいましょう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선생님께 당신의 작품 사진을 찍어달라고 부탁하세요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Ji mamosteyê/a xwe bixwaze ku wêneyekî xebata te bigire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Peça ao seu professor para tirar uma foto do seu trabalho.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ਆਪਣੇ ਅਧਿਆਪਕ ਨੂੰ ਆਪਣੇ ਕੰਮ ਦੀ ਫੋਟੋ ਖਿੱਚਣ ਲਈ ਕਹੋ।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Попросите учителя сфотографировать вашу работу.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Weydii macalinkaaga inuu sawir ka qaado shaqadaada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Pídele a tu profesor que te haga una foto de tu trabajo.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Mwambie mwalimu wako apige picha ya kazi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Hilingin sa iyong guro na kumuha ng larawan ng iyong gawa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Öğretmeninizden çalışmanızın fotoğrafını çekmesini isteyin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Попросіть свого вчителя сфотографувати вашу роботу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Yêu cầu giáo viên chụp ảnh bài làm của bạn</a:t>
            </a:r>
            <a:endParaRPr sz="1550">
              <a:solidFill>
                <a:srgbClr val="AAAAAA"/>
              </a:solidFill>
              <a:latin typeface="Average"/>
              <a:ea typeface="Average"/>
              <a:cs typeface="Average"/>
              <a:sym typeface="Average"/>
            </a:endParaRPr>
          </a:p>
        </p:txBody>
      </p:sp>
      <p:pic>
        <p:nvPicPr>
          <p:cNvPr id="336" name="Google Shape;336;p60"/>
          <p:cNvPicPr preferRelativeResize="0"/>
          <p:nvPr/>
        </p:nvPicPr>
        <p:blipFill>
          <a:blip r:embed="rId3">
            <a:alphaModFix/>
          </a:blip>
          <a:stretch>
            <a:fillRect/>
          </a:stretch>
        </p:blipFill>
        <p:spPr>
          <a:xfrm>
            <a:off x="199113" y="1292999"/>
            <a:ext cx="4173769" cy="5565000"/>
          </a:xfrm>
          <a:prstGeom prst="rect">
            <a:avLst/>
          </a:prstGeom>
          <a:noFill/>
          <a:ln>
            <a:noFill/>
          </a:ln>
        </p:spPr>
      </p:pic>
      <p:sp>
        <p:nvSpPr>
          <p:cNvPr id="337" name="Google Shape;337;p60"/>
          <p:cNvSpPr txBox="1"/>
          <p:nvPr/>
        </p:nvSpPr>
        <p:spPr>
          <a:xfrm>
            <a:off x="0" y="0"/>
            <a:ext cx="45720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Ask your teacher to take a photo of your work</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1" name="Shape 341"/>
        <p:cNvGrpSpPr/>
        <p:nvPr/>
      </p:nvGrpSpPr>
      <p:grpSpPr>
        <a:xfrm>
          <a:off x="0" y="0"/>
          <a:ext cx="0" cy="0"/>
          <a:chOff x="0" y="0"/>
          <a:chExt cx="0" cy="0"/>
        </a:xfrm>
      </p:grpSpPr>
      <p:pic>
        <p:nvPicPr>
          <p:cNvPr id="342" name="Google Shape;342;p61"/>
          <p:cNvPicPr preferRelativeResize="0"/>
          <p:nvPr/>
        </p:nvPicPr>
        <p:blipFill>
          <a:blip r:embed="rId3">
            <a:alphaModFix/>
          </a:blip>
          <a:stretch>
            <a:fillRect/>
          </a:stretch>
        </p:blipFill>
        <p:spPr>
          <a:xfrm>
            <a:off x="6260222" y="703150"/>
            <a:ext cx="2777540" cy="6040901"/>
          </a:xfrm>
          <a:prstGeom prst="rect">
            <a:avLst/>
          </a:prstGeom>
          <a:noFill/>
          <a:ln cap="flat" cmpd="sng" w="9525">
            <a:solidFill>
              <a:srgbClr val="FFFFFF"/>
            </a:solidFill>
            <a:prstDash val="solid"/>
            <a:round/>
            <a:headEnd len="sm" w="sm" type="none"/>
            <a:tailEnd len="sm" w="sm" type="none"/>
          </a:ln>
        </p:spPr>
      </p:pic>
      <p:sp>
        <p:nvSpPr>
          <p:cNvPr descr="All text" id="343" name="Google Shape;343;p61"/>
          <p:cNvSpPr txBox="1"/>
          <p:nvPr/>
        </p:nvSpPr>
        <p:spPr>
          <a:xfrm>
            <a:off x="0" y="0"/>
            <a:ext cx="9144000" cy="70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Uploading a photo to your gallery</a:t>
            </a:r>
            <a:endParaRPr sz="3000">
              <a:solidFill>
                <a:srgbClr val="FFFFFF"/>
              </a:solidFill>
              <a:latin typeface="Oswald"/>
              <a:ea typeface="Oswald"/>
              <a:cs typeface="Oswald"/>
              <a:sym typeface="Oswald"/>
            </a:endParaRPr>
          </a:p>
        </p:txBody>
      </p:sp>
      <p:grpSp>
        <p:nvGrpSpPr>
          <p:cNvPr id="344" name="Google Shape;344;p61"/>
          <p:cNvGrpSpPr/>
          <p:nvPr/>
        </p:nvGrpSpPr>
        <p:grpSpPr>
          <a:xfrm>
            <a:off x="106237" y="703150"/>
            <a:ext cx="2790925" cy="6035564"/>
            <a:chOff x="258638" y="703150"/>
            <a:chExt cx="2790925" cy="6035564"/>
          </a:xfrm>
        </p:grpSpPr>
        <p:pic>
          <p:nvPicPr>
            <p:cNvPr id="345" name="Google Shape;345;p61"/>
            <p:cNvPicPr preferRelativeResize="0"/>
            <p:nvPr/>
          </p:nvPicPr>
          <p:blipFill>
            <a:blip r:embed="rId4">
              <a:alphaModFix/>
            </a:blip>
            <a:stretch>
              <a:fillRect/>
            </a:stretch>
          </p:blipFill>
          <p:spPr>
            <a:xfrm>
              <a:off x="258637" y="703150"/>
              <a:ext cx="2790925" cy="6035564"/>
            </a:xfrm>
            <a:prstGeom prst="rect">
              <a:avLst/>
            </a:prstGeom>
            <a:noFill/>
            <a:ln cap="flat" cmpd="sng" w="9525">
              <a:solidFill>
                <a:srgbClr val="FFFFFF"/>
              </a:solidFill>
              <a:prstDash val="solid"/>
              <a:round/>
              <a:headEnd len="sm" w="sm" type="none"/>
              <a:tailEnd len="sm" w="sm" type="none"/>
            </a:ln>
          </p:spPr>
        </p:pic>
        <p:sp>
          <p:nvSpPr>
            <p:cNvPr id="346" name="Google Shape;346;p61"/>
            <p:cNvSpPr/>
            <p:nvPr/>
          </p:nvSpPr>
          <p:spPr>
            <a:xfrm>
              <a:off x="495483" y="3955263"/>
              <a:ext cx="1141800" cy="574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grpSp>
      <p:grpSp>
        <p:nvGrpSpPr>
          <p:cNvPr id="347" name="Google Shape;347;p61"/>
          <p:cNvGrpSpPr/>
          <p:nvPr/>
        </p:nvGrpSpPr>
        <p:grpSpPr>
          <a:xfrm>
            <a:off x="3189925" y="703150"/>
            <a:ext cx="2777525" cy="6035563"/>
            <a:chOff x="3189925" y="703150"/>
            <a:chExt cx="2777525" cy="6035563"/>
          </a:xfrm>
        </p:grpSpPr>
        <p:pic>
          <p:nvPicPr>
            <p:cNvPr id="348" name="Google Shape;348;p61"/>
            <p:cNvPicPr preferRelativeResize="0"/>
            <p:nvPr/>
          </p:nvPicPr>
          <p:blipFill>
            <a:blip r:embed="rId5">
              <a:alphaModFix/>
            </a:blip>
            <a:stretch>
              <a:fillRect/>
            </a:stretch>
          </p:blipFill>
          <p:spPr>
            <a:xfrm>
              <a:off x="3189925" y="703150"/>
              <a:ext cx="2777525" cy="6035563"/>
            </a:xfrm>
            <a:prstGeom prst="rect">
              <a:avLst/>
            </a:prstGeom>
            <a:noFill/>
            <a:ln cap="flat" cmpd="sng" w="9525">
              <a:solidFill>
                <a:srgbClr val="FFFFFF"/>
              </a:solidFill>
              <a:prstDash val="solid"/>
              <a:round/>
              <a:headEnd len="sm" w="sm" type="none"/>
              <a:tailEnd len="sm" w="sm" type="none"/>
            </a:ln>
          </p:spPr>
        </p:pic>
        <p:sp>
          <p:nvSpPr>
            <p:cNvPr id="349" name="Google Shape;349;p61"/>
            <p:cNvSpPr/>
            <p:nvPr/>
          </p:nvSpPr>
          <p:spPr>
            <a:xfrm>
              <a:off x="3505934" y="3925238"/>
              <a:ext cx="1141800" cy="574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grpSp>
      <p:cxnSp>
        <p:nvCxnSpPr>
          <p:cNvPr id="350" name="Google Shape;350;p61"/>
          <p:cNvCxnSpPr/>
          <p:nvPr/>
        </p:nvCxnSpPr>
        <p:spPr>
          <a:xfrm flipH="1" rot="10800000">
            <a:off x="2900725" y="3720931"/>
            <a:ext cx="289200" cy="13200"/>
          </a:xfrm>
          <a:prstGeom prst="straightConnector1">
            <a:avLst/>
          </a:prstGeom>
          <a:noFill/>
          <a:ln cap="flat" cmpd="sng" w="28575">
            <a:solidFill>
              <a:srgbClr val="FF0000"/>
            </a:solidFill>
            <a:prstDash val="solid"/>
            <a:round/>
            <a:headEnd len="med" w="med" type="none"/>
            <a:tailEnd len="med" w="med" type="triangle"/>
          </a:ln>
        </p:spPr>
      </p:cxnSp>
      <p:cxnSp>
        <p:nvCxnSpPr>
          <p:cNvPr id="351" name="Google Shape;351;p61"/>
          <p:cNvCxnSpPr/>
          <p:nvPr/>
        </p:nvCxnSpPr>
        <p:spPr>
          <a:xfrm flipH="1" rot="10800000">
            <a:off x="5967450" y="3714344"/>
            <a:ext cx="289200" cy="132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descr="Title" id="356" name="Google Shape;356;p6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00FF00"/>
                </a:solidFill>
                <a:latin typeface="Oswald"/>
                <a:ea typeface="Oswald"/>
                <a:cs typeface="Oswald"/>
                <a:sym typeface="Oswald"/>
              </a:rPr>
              <a:t>Each day</a:t>
            </a:r>
            <a:r>
              <a:rPr lang="en" sz="4200">
                <a:solidFill>
                  <a:srgbClr val="FFFFFF"/>
                </a:solidFill>
                <a:latin typeface="Oswald"/>
                <a:ea typeface="Oswald"/>
                <a:cs typeface="Oswald"/>
                <a:sym typeface="Oswald"/>
              </a:rPr>
              <a:t> you take a photo you will have </a:t>
            </a:r>
            <a:r>
              <a:rPr lang="en" sz="4200">
                <a:solidFill>
                  <a:srgbClr val="00FF00"/>
                </a:solidFill>
                <a:latin typeface="Oswald"/>
                <a:ea typeface="Oswald"/>
                <a:cs typeface="Oswald"/>
                <a:sym typeface="Oswald"/>
              </a:rPr>
              <a:t>one less question</a:t>
            </a:r>
            <a:r>
              <a:rPr lang="en" sz="4200">
                <a:solidFill>
                  <a:srgbClr val="FFFFFF"/>
                </a:solidFill>
                <a:latin typeface="Oswald"/>
                <a:ea typeface="Oswald"/>
                <a:cs typeface="Oswald"/>
                <a:sym typeface="Oswald"/>
              </a:rPr>
              <a:t> to answer in your goal setting</a:t>
            </a:r>
            <a:endParaRPr sz="1900">
              <a:solidFill>
                <a:srgbClr val="AAAAAA"/>
              </a:solidFill>
              <a:latin typeface="Average"/>
              <a:ea typeface="Average"/>
              <a:cs typeface="Average"/>
              <a:sym typeface="Average"/>
            </a:endParaRPr>
          </a:p>
        </p:txBody>
      </p:sp>
      <p:sp>
        <p:nvSpPr>
          <p:cNvPr descr="Translations" id="357" name="Google Shape;357;p6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في كل يوم تلتقط فيه صورة، سيكون لديك سؤال أقل للإجابة عليه في تحديد أهدافك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你每天拍一张照片，在设定目标时就少了一个需要回答的问题。</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روزی که عکس می‌گیرید، در تعیین هدفتان یک سوال کمتر برای پاسخ دادن خواهید داشت.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Mit jedem Tag, an dem Sie ein Foto machen, müssen Sie bei der Zielsetzung eine Frage weniger beantworten.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दिन जब आप एक फोटो लेंगे तो आपको अपने लक्ष्य निर्धारण में उत्तर देने के लिए एक प्रश्न कम होगा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매일 사진을 찍으면 목표 설정에 대한 답해야 할 질문이 하나씩 줄어듭니다.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roja ku hûn wêneyek dikişînin, di danîna armanca xwe de pirsek kêmtir heye ku hûn bersiv bidin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Сваког дана када направите фотографију, имаћете једно питање мање на које треба да одговорите приликом постављања циља.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día que tomes una foto, tendrás una pregunta menos que responder en tu definición de objetivos.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Bawat araw na kukuha ka ng larawan ay magkakaroon ka ng isang mas kaunting tanong na sasagutin sa iyong setting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З кожним днем, коли ви робите фотографію, у вас буде на одне питання менше, на яке потрібно відповісти у постановці цілей.</a:t>
            </a:r>
            <a:endParaRPr sz="2100">
              <a:solidFill>
                <a:srgbClr val="CACAC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5" name="Shape 365"/>
        <p:cNvGrpSpPr/>
        <p:nvPr/>
      </p:nvGrpSpPr>
      <p:grpSpPr>
        <a:xfrm>
          <a:off x="0" y="0"/>
          <a:ext cx="0" cy="0"/>
          <a:chOff x="0" y="0"/>
          <a:chExt cx="0" cy="0"/>
        </a:xfrm>
      </p:grpSpPr>
      <p:sp>
        <p:nvSpPr>
          <p:cNvPr descr="All text" id="366" name="Google Shape;366;p64"/>
          <p:cNvSpPr txBox="1"/>
          <p:nvPr/>
        </p:nvSpPr>
        <p:spPr>
          <a:xfrm>
            <a:off x="0" y="0"/>
            <a:ext cx="7852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Starting your painting</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2900">
              <a:solidFill>
                <a:srgbClr val="B7B7B7"/>
              </a:solidFill>
              <a:latin typeface="Average"/>
              <a:ea typeface="Average"/>
              <a:cs typeface="Average"/>
              <a:sym typeface="Average"/>
            </a:endParaRPr>
          </a:p>
          <a:p>
            <a:pPr indent="0" lvl="0" marL="0" rtl="0" algn="l">
              <a:spcBef>
                <a:spcPts val="0"/>
              </a:spcBef>
              <a:spcAft>
                <a:spcPts val="0"/>
              </a:spcAft>
              <a:buNone/>
            </a:pPr>
            <a:r>
              <a:t/>
            </a:r>
            <a:endParaRPr sz="2900">
              <a:solidFill>
                <a:srgbClr val="B7B7B7"/>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lang="en" sz="2900">
                <a:solidFill>
                  <a:srgbClr val="B7B7B7"/>
                </a:solidFill>
                <a:latin typeface="Average"/>
                <a:ea typeface="Average"/>
                <a:cs typeface="Average"/>
                <a:sym typeface="Average"/>
              </a:rPr>
              <a:t>Gather your </a:t>
            </a:r>
            <a:r>
              <a:rPr b="1" lang="en" sz="2900">
                <a:solidFill>
                  <a:srgbClr val="FFFFFF"/>
                </a:solidFill>
                <a:latin typeface="Average"/>
                <a:ea typeface="Average"/>
                <a:cs typeface="Average"/>
                <a:sym typeface="Average"/>
              </a:rPr>
              <a:t>reference images</a:t>
            </a:r>
            <a:endParaRPr b="1" sz="2900">
              <a:solidFill>
                <a:srgbClr val="FFFFFF"/>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lang="en" sz="2900">
                <a:solidFill>
                  <a:srgbClr val="B7B7B7"/>
                </a:solidFill>
                <a:latin typeface="Average"/>
                <a:ea typeface="Average"/>
                <a:cs typeface="Average"/>
                <a:sym typeface="Average"/>
              </a:rPr>
              <a:t>Practice your </a:t>
            </a:r>
            <a:r>
              <a:rPr b="1" lang="en" sz="2900">
                <a:solidFill>
                  <a:srgbClr val="FFFFFF"/>
                </a:solidFill>
                <a:latin typeface="Average"/>
                <a:ea typeface="Average"/>
                <a:cs typeface="Average"/>
                <a:sym typeface="Average"/>
              </a:rPr>
              <a:t>skills</a:t>
            </a:r>
            <a:r>
              <a:rPr lang="en" sz="2900">
                <a:solidFill>
                  <a:srgbClr val="B7B7B7"/>
                </a:solidFill>
                <a:latin typeface="Average"/>
                <a:ea typeface="Average"/>
                <a:cs typeface="Average"/>
                <a:sym typeface="Average"/>
              </a:rPr>
              <a:t> and composition</a:t>
            </a:r>
            <a:endParaRPr sz="2900">
              <a:solidFill>
                <a:srgbClr val="B7B7B7"/>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lang="en" sz="2900">
                <a:solidFill>
                  <a:srgbClr val="B7B7B7"/>
                </a:solidFill>
                <a:latin typeface="Average"/>
                <a:ea typeface="Average"/>
                <a:cs typeface="Average"/>
                <a:sym typeface="Average"/>
              </a:rPr>
              <a:t>Choose your </a:t>
            </a:r>
            <a:r>
              <a:rPr b="1" lang="en" sz="2900">
                <a:solidFill>
                  <a:srgbClr val="FFFFFF"/>
                </a:solidFill>
                <a:latin typeface="Average"/>
                <a:ea typeface="Average"/>
                <a:cs typeface="Average"/>
                <a:sym typeface="Average"/>
              </a:rPr>
              <a:t>colour scheme</a:t>
            </a:r>
            <a:br>
              <a:rPr b="1" lang="en" sz="2900">
                <a:solidFill>
                  <a:srgbClr val="FFFFFF"/>
                </a:solidFill>
                <a:latin typeface="Average"/>
                <a:ea typeface="Average"/>
                <a:cs typeface="Average"/>
                <a:sym typeface="Average"/>
              </a:rPr>
            </a:br>
            <a:endParaRPr sz="2900">
              <a:solidFill>
                <a:srgbClr val="B7B7B7"/>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lang="en" sz="2900">
                <a:solidFill>
                  <a:srgbClr val="B7B7B7"/>
                </a:solidFill>
                <a:latin typeface="Average"/>
                <a:ea typeface="Average"/>
                <a:cs typeface="Average"/>
                <a:sym typeface="Average"/>
              </a:rPr>
              <a:t>Paint a </a:t>
            </a:r>
            <a:r>
              <a:rPr b="1" lang="en" sz="2900">
                <a:solidFill>
                  <a:srgbClr val="FFFFFF"/>
                </a:solidFill>
                <a:latin typeface="Average"/>
                <a:ea typeface="Average"/>
                <a:cs typeface="Average"/>
                <a:sym typeface="Average"/>
              </a:rPr>
              <a:t>coloured background</a:t>
            </a:r>
            <a:r>
              <a:rPr lang="en" sz="2900">
                <a:solidFill>
                  <a:srgbClr val="B7B7B7"/>
                </a:solidFill>
                <a:latin typeface="Average"/>
                <a:ea typeface="Average"/>
                <a:cs typeface="Average"/>
                <a:sym typeface="Average"/>
              </a:rPr>
              <a:t> </a:t>
            </a:r>
            <a:endParaRPr sz="2900">
              <a:solidFill>
                <a:srgbClr val="B7B7B7"/>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b="1" lang="en" sz="2900">
                <a:solidFill>
                  <a:srgbClr val="FFFFFF"/>
                </a:solidFill>
                <a:latin typeface="Average"/>
                <a:ea typeface="Average"/>
                <a:cs typeface="Average"/>
                <a:sym typeface="Average"/>
              </a:rPr>
              <a:t>Sketch</a:t>
            </a:r>
            <a:r>
              <a:rPr lang="en" sz="2900">
                <a:solidFill>
                  <a:srgbClr val="B7B7B7"/>
                </a:solidFill>
                <a:latin typeface="Average"/>
                <a:ea typeface="Average"/>
                <a:cs typeface="Average"/>
                <a:sym typeface="Average"/>
              </a:rPr>
              <a:t> out your artwork</a:t>
            </a:r>
            <a:br>
              <a:rPr lang="en" sz="2900">
                <a:solidFill>
                  <a:srgbClr val="B7B7B7"/>
                </a:solidFill>
                <a:latin typeface="Average"/>
                <a:ea typeface="Average"/>
                <a:cs typeface="Average"/>
                <a:sym typeface="Average"/>
              </a:rPr>
            </a:br>
            <a:endParaRPr sz="2900">
              <a:solidFill>
                <a:srgbClr val="B7B7B7"/>
              </a:solidFill>
              <a:latin typeface="Average"/>
              <a:ea typeface="Average"/>
              <a:cs typeface="Average"/>
              <a:sym typeface="Average"/>
            </a:endParaRPr>
          </a:p>
          <a:p>
            <a:pPr indent="-412750" lvl="0" marL="457200" rtl="0" algn="ctr">
              <a:spcBef>
                <a:spcPts val="0"/>
              </a:spcBef>
              <a:spcAft>
                <a:spcPts val="0"/>
              </a:spcAft>
              <a:buClr>
                <a:srgbClr val="B7B7B7"/>
              </a:buClr>
              <a:buSzPts val="2900"/>
              <a:buFont typeface="Average"/>
              <a:buAutoNum type="arabicPeriod"/>
            </a:pPr>
            <a:r>
              <a:rPr lang="en" sz="2900">
                <a:solidFill>
                  <a:srgbClr val="B7B7B7"/>
                </a:solidFill>
                <a:latin typeface="Average"/>
                <a:ea typeface="Average"/>
                <a:cs typeface="Average"/>
                <a:sym typeface="Average"/>
              </a:rPr>
              <a:t>Begin painting with the </a:t>
            </a:r>
            <a:r>
              <a:rPr b="1" lang="en" sz="2900">
                <a:solidFill>
                  <a:srgbClr val="FFFFFF"/>
                </a:solidFill>
                <a:latin typeface="Average"/>
                <a:ea typeface="Average"/>
                <a:cs typeface="Average"/>
                <a:sym typeface="Average"/>
              </a:rPr>
              <a:t>background</a:t>
            </a:r>
            <a:r>
              <a:rPr lang="en" sz="2900">
                <a:solidFill>
                  <a:srgbClr val="B7B7B7"/>
                </a:solidFill>
                <a:latin typeface="Average"/>
                <a:ea typeface="Average"/>
                <a:cs typeface="Average"/>
                <a:sym typeface="Average"/>
              </a:rPr>
              <a:t> and </a:t>
            </a:r>
            <a:r>
              <a:rPr b="1" lang="en" sz="2900">
                <a:solidFill>
                  <a:srgbClr val="FFFFFF"/>
                </a:solidFill>
                <a:latin typeface="Average"/>
                <a:ea typeface="Average"/>
                <a:cs typeface="Average"/>
                <a:sym typeface="Average"/>
              </a:rPr>
              <a:t>darks</a:t>
            </a:r>
            <a:endParaRPr sz="2900">
              <a:solidFill>
                <a:srgbClr val="B7B7B7"/>
              </a:solidFill>
              <a:latin typeface="Average"/>
              <a:ea typeface="Average"/>
              <a:cs typeface="Average"/>
              <a:sym typeface="Average"/>
            </a:endParaRPr>
          </a:p>
        </p:txBody>
      </p:sp>
      <p:pic>
        <p:nvPicPr>
          <p:cNvPr id="367" name="Google Shape;367;p64"/>
          <p:cNvPicPr preferRelativeResize="0"/>
          <p:nvPr/>
        </p:nvPicPr>
        <p:blipFill rotWithShape="1">
          <a:blip r:embed="rId3">
            <a:alphaModFix/>
          </a:blip>
          <a:srcRect b="6655" l="0" r="77545" t="50438"/>
          <a:stretch/>
        </p:blipFill>
        <p:spPr>
          <a:xfrm>
            <a:off x="7421550" y="2572375"/>
            <a:ext cx="1722450" cy="2543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9"/>
          <p:cNvSpPr txBox="1"/>
          <p:nvPr/>
        </p:nvSpPr>
        <p:spPr>
          <a:xfrm>
            <a:off x="4371975" y="100"/>
            <a:ext cx="4772100" cy="499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Barkley L. Hendricks </a:t>
            </a:r>
            <a:r>
              <a:rPr lang="en" sz="2400">
                <a:solidFill>
                  <a:srgbClr val="B7B7B7"/>
                </a:solidFill>
                <a:latin typeface="Cabin"/>
                <a:ea typeface="Cabin"/>
                <a:cs typeface="Cabin"/>
                <a:sym typeface="Cabin"/>
              </a:rPr>
              <a:t>(US)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Sir Nelson, Solid</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1970</a:t>
            </a:r>
            <a:endParaRPr b="1" sz="2400">
              <a:solidFill>
                <a:srgbClr val="FFFFFF"/>
              </a:solidFill>
              <a:latin typeface="Cabin"/>
              <a:ea typeface="Cabin"/>
              <a:cs typeface="Cabin"/>
              <a:sym typeface="Cabin"/>
            </a:endParaRPr>
          </a:p>
        </p:txBody>
      </p:sp>
      <p:pic>
        <p:nvPicPr>
          <p:cNvPr descr="Image" id="134" name="Google Shape;134;p29"/>
          <p:cNvPicPr preferRelativeResize="0"/>
          <p:nvPr/>
        </p:nvPicPr>
        <p:blipFill>
          <a:blip r:embed="rId3">
            <a:alphaModFix/>
          </a:blip>
          <a:stretch>
            <a:fillRect/>
          </a:stretch>
        </p:blipFill>
        <p:spPr>
          <a:xfrm>
            <a:off x="0" y="100"/>
            <a:ext cx="4371975" cy="6858000"/>
          </a:xfrm>
          <a:prstGeom prst="rect">
            <a:avLst/>
          </a:prstGeom>
          <a:noFill/>
          <a:ln>
            <a:noFill/>
          </a:ln>
        </p:spPr>
      </p:pic>
      <p:pic>
        <p:nvPicPr>
          <p:cNvPr id="135" name="Google Shape;135;p29"/>
          <p:cNvPicPr preferRelativeResize="0"/>
          <p:nvPr/>
        </p:nvPicPr>
        <p:blipFill rotWithShape="1">
          <a:blip r:embed="rId4">
            <a:alphaModFix/>
          </a:blip>
          <a:srcRect b="46542" l="2519" r="73578" t="22361"/>
          <a:stretch/>
        </p:blipFill>
        <p:spPr>
          <a:xfrm>
            <a:off x="5733500" y="3902925"/>
            <a:ext cx="2049050" cy="21326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1" name="Shape 371"/>
        <p:cNvGrpSpPr/>
        <p:nvPr/>
      </p:nvGrpSpPr>
      <p:grpSpPr>
        <a:xfrm>
          <a:off x="0" y="0"/>
          <a:ext cx="0" cy="0"/>
          <a:chOff x="0" y="0"/>
          <a:chExt cx="0" cy="0"/>
        </a:xfrm>
      </p:grpSpPr>
      <p:pic>
        <p:nvPicPr>
          <p:cNvPr id="372" name="Google Shape;372;p65"/>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373" name="Google Shape;373;p65"/>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0"/>
          <p:cNvSpPr txBox="1"/>
          <p:nvPr/>
        </p:nvSpPr>
        <p:spPr>
          <a:xfrm>
            <a:off x="4950625" y="100"/>
            <a:ext cx="41934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 </a:t>
            </a:r>
            <a:r>
              <a:rPr b="1" lang="en" sz="2400">
                <a:solidFill>
                  <a:srgbClr val="FFFFFF"/>
                </a:solidFill>
                <a:latin typeface="Cabin"/>
                <a:ea typeface="Cabin"/>
                <a:cs typeface="Cabin"/>
                <a:sym typeface="Cabin"/>
              </a:rPr>
              <a:t>McArthur Binion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DNA:Study</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2019</a:t>
            </a:r>
            <a:endParaRPr b="1" sz="2400">
              <a:solidFill>
                <a:srgbClr val="FFFFFF"/>
              </a:solidFill>
              <a:latin typeface="Cabin"/>
              <a:ea typeface="Cabin"/>
              <a:cs typeface="Cabin"/>
              <a:sym typeface="Cabin"/>
            </a:endParaRPr>
          </a:p>
        </p:txBody>
      </p:sp>
      <p:pic>
        <p:nvPicPr>
          <p:cNvPr descr="Image from https://pbs.twimg.com/media/EF-nwxpX0AYlJxg.jpg" id="141" name="Google Shape;141;p30"/>
          <p:cNvPicPr preferRelativeResize="0"/>
          <p:nvPr/>
        </p:nvPicPr>
        <p:blipFill>
          <a:blip r:embed="rId3">
            <a:alphaModFix/>
          </a:blip>
          <a:stretch>
            <a:fillRect/>
          </a:stretch>
        </p:blipFill>
        <p:spPr>
          <a:xfrm>
            <a:off x="0" y="0"/>
            <a:ext cx="495061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txBox="1"/>
          <p:nvPr/>
        </p:nvSpPr>
        <p:spPr>
          <a:xfrm>
            <a:off x="6076950" y="100"/>
            <a:ext cx="3067200" cy="4613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Bernard Fleetwood-Walker</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(UK)</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Amity</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1933</a:t>
            </a:r>
            <a:endParaRPr b="1" sz="2400">
              <a:solidFill>
                <a:srgbClr val="FFFFFF"/>
              </a:solidFill>
              <a:latin typeface="Cabin"/>
              <a:ea typeface="Cabin"/>
              <a:cs typeface="Cabin"/>
              <a:sym typeface="Cabin"/>
            </a:endParaRPr>
          </a:p>
        </p:txBody>
      </p:sp>
      <p:pic>
        <p:nvPicPr>
          <p:cNvPr descr="Image" id="147" name="Google Shape;147;p31"/>
          <p:cNvPicPr preferRelativeResize="0"/>
          <p:nvPr/>
        </p:nvPicPr>
        <p:blipFill>
          <a:blip r:embed="rId3">
            <a:alphaModFix/>
          </a:blip>
          <a:stretch>
            <a:fillRect/>
          </a:stretch>
        </p:blipFill>
        <p:spPr>
          <a:xfrm>
            <a:off x="0" y="0"/>
            <a:ext cx="6076950" cy="6858000"/>
          </a:xfrm>
          <a:prstGeom prst="rect">
            <a:avLst/>
          </a:prstGeom>
          <a:noFill/>
          <a:ln>
            <a:noFill/>
          </a:ln>
        </p:spPr>
      </p:pic>
      <p:pic>
        <p:nvPicPr>
          <p:cNvPr id="148" name="Google Shape;148;p31"/>
          <p:cNvPicPr preferRelativeResize="0"/>
          <p:nvPr/>
        </p:nvPicPr>
        <p:blipFill>
          <a:blip r:embed="rId4">
            <a:alphaModFix/>
          </a:blip>
          <a:stretch>
            <a:fillRect/>
          </a:stretch>
        </p:blipFill>
        <p:spPr>
          <a:xfrm>
            <a:off x="6840413" y="4613825"/>
            <a:ext cx="1540275" cy="1540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txBox="1"/>
          <p:nvPr/>
        </p:nvSpPr>
        <p:spPr>
          <a:xfrm>
            <a:off x="6048375" y="275"/>
            <a:ext cx="3095400" cy="3930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Enriquez Oroz</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Territoria Coatlicue II</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2018</a:t>
            </a:r>
            <a:endParaRPr sz="2400">
              <a:solidFill>
                <a:srgbClr val="B7B7B7"/>
              </a:solidFill>
              <a:latin typeface="Cabin"/>
              <a:ea typeface="Cabin"/>
              <a:cs typeface="Cabin"/>
              <a:sym typeface="Cabin"/>
            </a:endParaRPr>
          </a:p>
        </p:txBody>
      </p:sp>
      <p:pic>
        <p:nvPicPr>
          <p:cNvPr descr="Image" id="154" name="Google Shape;154;p32"/>
          <p:cNvPicPr preferRelativeResize="0"/>
          <p:nvPr/>
        </p:nvPicPr>
        <p:blipFill>
          <a:blip r:embed="rId3">
            <a:alphaModFix/>
          </a:blip>
          <a:stretch>
            <a:fillRect/>
          </a:stretch>
        </p:blipFill>
        <p:spPr>
          <a:xfrm>
            <a:off x="-9525" y="0"/>
            <a:ext cx="6057900" cy="6858000"/>
          </a:xfrm>
          <a:prstGeom prst="rect">
            <a:avLst/>
          </a:prstGeom>
          <a:noFill/>
          <a:ln>
            <a:noFill/>
          </a:ln>
        </p:spPr>
      </p:pic>
      <p:pic>
        <p:nvPicPr>
          <p:cNvPr id="155" name="Google Shape;155;p32"/>
          <p:cNvPicPr preferRelativeResize="0"/>
          <p:nvPr/>
        </p:nvPicPr>
        <p:blipFill>
          <a:blip r:embed="rId4">
            <a:alphaModFix/>
          </a:blip>
          <a:stretch>
            <a:fillRect/>
          </a:stretch>
        </p:blipFill>
        <p:spPr>
          <a:xfrm>
            <a:off x="6540525" y="3930875"/>
            <a:ext cx="2111075" cy="2111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3"/>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Alexander the Great diving underwater with a cat and chicken</a:t>
            </a:r>
            <a:br>
              <a:rPr lang="en">
                <a:latin typeface="Cabin"/>
                <a:ea typeface="Cabin"/>
                <a:cs typeface="Cabin"/>
                <a:sym typeface="Cabin"/>
              </a:rPr>
            </a:br>
            <a:r>
              <a:rPr lang="en" sz="1600" u="sng">
                <a:solidFill>
                  <a:schemeClr val="hlink"/>
                </a:solidFill>
                <a:latin typeface="Cabin"/>
                <a:ea typeface="Cabin"/>
                <a:cs typeface="Cabin"/>
                <a:sym typeface="Cabin"/>
                <a:hlinkClick r:id="rId3"/>
              </a:rPr>
              <a:t>@WeirdMedieval</a:t>
            </a:r>
            <a:r>
              <a:rPr lang="en" sz="1600">
                <a:solidFill>
                  <a:srgbClr val="B7B7B7"/>
                </a:solidFill>
                <a:latin typeface="Cabin"/>
                <a:ea typeface="Cabin"/>
                <a:cs typeface="Cabin"/>
                <a:sym typeface="Cabin"/>
              </a:rPr>
              <a:t> from </a:t>
            </a:r>
            <a:r>
              <a:rPr i="1" lang="en" sz="1600">
                <a:solidFill>
                  <a:srgbClr val="B7B7B7"/>
                </a:solidFill>
                <a:latin typeface="Cabin"/>
                <a:ea typeface="Cabin"/>
                <a:cs typeface="Cabin"/>
                <a:sym typeface="Cabin"/>
              </a:rPr>
              <a:t>Universitätsbibliothek Heidelberg, </a:t>
            </a:r>
            <a:r>
              <a:rPr i="1" lang="en" sz="1600" u="sng">
                <a:solidFill>
                  <a:schemeClr val="hlink"/>
                </a:solidFill>
                <a:latin typeface="Cabin"/>
                <a:ea typeface="Cabin"/>
                <a:cs typeface="Cabin"/>
                <a:sym typeface="Cabin"/>
                <a:hlinkClick r:id="rId4"/>
              </a:rPr>
              <a:t>Cod. Pal. germ. 336</a:t>
            </a:r>
            <a:r>
              <a:rPr i="1" lang="en" sz="1600">
                <a:solidFill>
                  <a:srgbClr val="B7B7B7"/>
                </a:solidFill>
                <a:latin typeface="Cabin"/>
                <a:ea typeface="Cabin"/>
                <a:cs typeface="Cabin"/>
                <a:sym typeface="Cabin"/>
              </a:rPr>
              <a:t> </a:t>
            </a:r>
            <a:r>
              <a:rPr i="1" lang="en" sz="1600" u="sng">
                <a:solidFill>
                  <a:schemeClr val="hlink"/>
                </a:solidFill>
                <a:latin typeface="Cabin"/>
                <a:ea typeface="Cabin"/>
                <a:cs typeface="Cabin"/>
                <a:sym typeface="Cabin"/>
                <a:hlinkClick r:id="rId5"/>
              </a:rPr>
              <a:t>Jansen Enikel, Jans</a:t>
            </a:r>
            <a:r>
              <a:rPr i="1" lang="en" sz="1600">
                <a:solidFill>
                  <a:srgbClr val="B7B7B7"/>
                </a:solidFill>
                <a:latin typeface="Cabin"/>
                <a:ea typeface="Cabin"/>
                <a:cs typeface="Cabin"/>
                <a:sym typeface="Cabin"/>
              </a:rPr>
              <a:t>, um 1420</a:t>
            </a:r>
            <a:endParaRPr i="1" sz="1600">
              <a:solidFill>
                <a:srgbClr val="B7B7B7"/>
              </a:solidFill>
              <a:latin typeface="Cabin"/>
              <a:ea typeface="Cabin"/>
              <a:cs typeface="Cabin"/>
              <a:sym typeface="Cabin"/>
            </a:endParaRPr>
          </a:p>
        </p:txBody>
      </p:sp>
      <p:pic>
        <p:nvPicPr>
          <p:cNvPr id="161" name="Google Shape;161;p33"/>
          <p:cNvPicPr preferRelativeResize="0"/>
          <p:nvPr/>
        </p:nvPicPr>
        <p:blipFill>
          <a:blip r:embed="rId6">
            <a:alphaModFix/>
          </a:blip>
          <a:stretch>
            <a:fillRect/>
          </a:stretch>
        </p:blipFill>
        <p:spPr>
          <a:xfrm>
            <a:off x="429163" y="0"/>
            <a:ext cx="8285667" cy="6151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4"/>
          <p:cNvSpPr txBox="1"/>
          <p:nvPr/>
        </p:nvSpPr>
        <p:spPr>
          <a:xfrm>
            <a:off x="6279475" y="100"/>
            <a:ext cx="28647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i="1" lang="en" sz="2400">
                <a:solidFill>
                  <a:srgbClr val="B7B7B7"/>
                </a:solidFill>
                <a:uFill>
                  <a:noFill/>
                </a:uFill>
                <a:latin typeface="Cabin"/>
                <a:ea typeface="Cabin"/>
                <a:cs typeface="Cabin"/>
                <a:sym typeface="Cabin"/>
                <a:hlinkClick r:id="rId3">
                  <a:extLst>
                    <a:ext uri="{A12FA001-AC4F-418D-AE19-62706E023703}">
                      <ahyp:hlinkClr val="tx"/>
                    </a:ext>
                  </a:extLst>
                </a:hlinkClick>
              </a:rPr>
              <a:t>@WeirdMedieval</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Clr>
                <a:srgbClr val="000000"/>
              </a:buClr>
              <a:buSzPts val="1100"/>
              <a:buFont typeface="Arial"/>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Clr>
                <a:srgbClr val="000000"/>
              </a:buClr>
              <a:buSzPts val="1100"/>
              <a:buFont typeface="Arial"/>
              <a:buNone/>
            </a:pPr>
            <a:r>
              <a:rPr i="1" lang="en" sz="2400">
                <a:solidFill>
                  <a:srgbClr val="B7B7B7"/>
                </a:solidFill>
                <a:latin typeface="Cabin"/>
                <a:ea typeface="Cabin"/>
                <a:cs typeface="Cabin"/>
                <a:sym typeface="Cabin"/>
              </a:rPr>
              <a:t>Chanukah sameach!</a:t>
            </a:r>
            <a:endParaRPr i="1" sz="2400">
              <a:solidFill>
                <a:srgbClr val="B7B7B7"/>
              </a:solidFill>
              <a:latin typeface="Cabin"/>
              <a:ea typeface="Cabin"/>
              <a:cs typeface="Cabin"/>
              <a:sym typeface="Cabin"/>
            </a:endParaRPr>
          </a:p>
        </p:txBody>
      </p:sp>
      <p:pic>
        <p:nvPicPr>
          <p:cNvPr id="167" name="Google Shape;167;p34"/>
          <p:cNvPicPr preferRelativeResize="0"/>
          <p:nvPr/>
        </p:nvPicPr>
        <p:blipFill>
          <a:blip r:embed="rId4">
            <a:alphaModFix/>
          </a:blip>
          <a:stretch>
            <a:fillRect/>
          </a:stretch>
        </p:blipFill>
        <p:spPr>
          <a:xfrm>
            <a:off x="0" y="100"/>
            <a:ext cx="6279479"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